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21599525" cy="32399288"/>
  <p:notesSz cx="6858000" cy="9144000"/>
  <p:defaultTextStyle>
    <a:defPPr>
      <a:defRPr lang="es-MX"/>
    </a:defPPr>
    <a:lvl1pPr marL="0" algn="l" defTabSz="3085643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1pPr>
    <a:lvl2pPr marL="1542821" algn="l" defTabSz="3085643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2pPr>
    <a:lvl3pPr marL="3085643" algn="l" defTabSz="3085643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3pPr>
    <a:lvl4pPr marL="4628464" algn="l" defTabSz="3085643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4pPr>
    <a:lvl5pPr marL="6171286" algn="l" defTabSz="3085643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5pPr>
    <a:lvl6pPr marL="7714107" algn="l" defTabSz="3085643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6pPr>
    <a:lvl7pPr marL="9256928" algn="l" defTabSz="3085643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7pPr>
    <a:lvl8pPr marL="10799750" algn="l" defTabSz="3085643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8pPr>
    <a:lvl9pPr marL="12342571" algn="l" defTabSz="3085643" rtl="0" eaLnBrk="1" latinLnBrk="0" hangingPunct="1">
      <a:defRPr sz="60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981" autoAdjust="0"/>
  </p:normalViewPr>
  <p:slideViewPr>
    <p:cSldViewPr>
      <p:cViewPr>
        <p:scale>
          <a:sx n="12" d="100"/>
          <a:sy n="12" d="100"/>
        </p:scale>
        <p:origin x="980" y="88"/>
      </p:cViewPr>
      <p:guideLst>
        <p:guide orient="horz" pos="10205"/>
        <p:guide pos="68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965" y="10064785"/>
            <a:ext cx="18359596" cy="69448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9929" y="18359597"/>
            <a:ext cx="15119668" cy="8279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3B21-8B3E-4C7A-AC8B-35FB4BC8C927}" type="datetimeFigureOut">
              <a:rPr lang="es-MX" smtClean="0"/>
              <a:pPr/>
              <a:t>12/01/2024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771-0B72-4A61-B269-7B01F7EC32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3B21-8B3E-4C7A-AC8B-35FB4BC8C927}" type="datetimeFigureOut">
              <a:rPr lang="es-MX" smtClean="0"/>
              <a:pPr/>
              <a:t>12/01/2024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771-0B72-4A61-B269-7B01F7EC32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44740" y="1732466"/>
            <a:ext cx="3644921" cy="3685419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09984" y="1732466"/>
            <a:ext cx="10574769" cy="3685419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3B21-8B3E-4C7A-AC8B-35FB4BC8C927}" type="datetimeFigureOut">
              <a:rPr lang="es-MX" smtClean="0"/>
              <a:pPr/>
              <a:t>12/01/2024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771-0B72-4A61-B269-7B01F7EC32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3B21-8B3E-4C7A-AC8B-35FB4BC8C927}" type="datetimeFigureOut">
              <a:rPr lang="es-MX" smtClean="0"/>
              <a:pPr/>
              <a:t>12/01/2024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771-0B72-4A61-B269-7B01F7EC32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6215" y="20819543"/>
            <a:ext cx="18359596" cy="643485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06215" y="13732205"/>
            <a:ext cx="18359596" cy="70873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3B21-8B3E-4C7A-AC8B-35FB4BC8C927}" type="datetimeFigureOut">
              <a:rPr lang="es-MX" smtClean="0"/>
              <a:pPr/>
              <a:t>12/01/2024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771-0B72-4A61-B269-7B01F7EC32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09984" y="10079780"/>
            <a:ext cx="7109844" cy="28506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79819" y="10079780"/>
            <a:ext cx="7109844" cy="28506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3B21-8B3E-4C7A-AC8B-35FB4BC8C927}" type="datetimeFigureOut">
              <a:rPr lang="es-MX" smtClean="0"/>
              <a:pPr/>
              <a:t>12/01/2024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771-0B72-4A61-B269-7B01F7EC32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976" y="1297474"/>
            <a:ext cx="19439573" cy="5399881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9978" y="7252342"/>
            <a:ext cx="9543541" cy="3022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79978" y="10274773"/>
            <a:ext cx="9543541" cy="186670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972261" y="7252342"/>
            <a:ext cx="9547289" cy="3022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972261" y="10274773"/>
            <a:ext cx="9547289" cy="186670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3B21-8B3E-4C7A-AC8B-35FB4BC8C927}" type="datetimeFigureOut">
              <a:rPr lang="es-MX" smtClean="0"/>
              <a:pPr/>
              <a:t>12/01/2024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771-0B72-4A61-B269-7B01F7EC32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3B21-8B3E-4C7A-AC8B-35FB4BC8C927}" type="datetimeFigureOut">
              <a:rPr lang="es-MX" smtClean="0"/>
              <a:pPr/>
              <a:t>12/01/2024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771-0B72-4A61-B269-7B01F7EC32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3B21-8B3E-4C7A-AC8B-35FB4BC8C927}" type="datetimeFigureOut">
              <a:rPr lang="es-MX" smtClean="0"/>
              <a:pPr/>
              <a:t>12/01/2024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771-0B72-4A61-B269-7B01F7EC32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978" y="1289973"/>
            <a:ext cx="7106096" cy="54898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44814" y="1289975"/>
            <a:ext cx="12074736" cy="276518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9978" y="6779854"/>
            <a:ext cx="7106096" cy="221620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3B21-8B3E-4C7A-AC8B-35FB4BC8C927}" type="datetimeFigureOut">
              <a:rPr lang="es-MX" smtClean="0"/>
              <a:pPr/>
              <a:t>12/01/2024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771-0B72-4A61-B269-7B01F7EC32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3658" y="22679503"/>
            <a:ext cx="12959715" cy="26774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33658" y="2894935"/>
            <a:ext cx="12959715" cy="194395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33658" y="25356948"/>
            <a:ext cx="12959715" cy="3802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3B21-8B3E-4C7A-AC8B-35FB4BC8C927}" type="datetimeFigureOut">
              <a:rPr lang="es-MX" smtClean="0"/>
              <a:pPr/>
              <a:t>12/01/2024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4771-0B72-4A61-B269-7B01F7EC32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079976" y="1297474"/>
            <a:ext cx="19439573" cy="539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9976" y="7559839"/>
            <a:ext cx="19439573" cy="21382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079976" y="30029344"/>
            <a:ext cx="5039889" cy="1724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33B21-8B3E-4C7A-AC8B-35FB4BC8C927}" type="datetimeFigureOut">
              <a:rPr lang="es-MX" smtClean="0"/>
              <a:pPr/>
              <a:t>12/01/2024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379838" y="30029344"/>
            <a:ext cx="6839850" cy="1724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5479660" y="30029344"/>
            <a:ext cx="5039889" cy="1724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24771-0B72-4A61-B269-7B01F7EC32B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>
            <a:extLst>
              <a:ext uri="{FF2B5EF4-FFF2-40B4-BE49-F238E27FC236}">
                <a16:creationId xmlns:a16="http://schemas.microsoft.com/office/drawing/2014/main" id="{E307CB7C-D284-5CC5-51DB-589ED012A8BE}"/>
              </a:ext>
            </a:extLst>
          </p:cNvPr>
          <p:cNvSpPr/>
          <p:nvPr/>
        </p:nvSpPr>
        <p:spPr>
          <a:xfrm rot="16200000">
            <a:off x="-3041947" y="7720311"/>
            <a:ext cx="27720926" cy="21637029"/>
          </a:xfrm>
          <a:prstGeom prst="rect">
            <a:avLst/>
          </a:prstGeom>
          <a:solidFill>
            <a:srgbClr val="F5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639D826-A916-DCC5-201B-50B00BD87E54}"/>
              </a:ext>
            </a:extLst>
          </p:cNvPr>
          <p:cNvSpPr/>
          <p:nvPr/>
        </p:nvSpPr>
        <p:spPr>
          <a:xfrm rot="16200000">
            <a:off x="8427121" y="-8494042"/>
            <a:ext cx="4707782" cy="21637029"/>
          </a:xfrm>
          <a:prstGeom prst="rect">
            <a:avLst/>
          </a:prstGeom>
          <a:gradFill flip="none" rotWithShape="1">
            <a:gsLst>
              <a:gs pos="0">
                <a:srgbClr val="F4F6E9">
                  <a:shade val="67500"/>
                  <a:satMod val="115000"/>
                </a:srgbClr>
              </a:gs>
              <a:gs pos="14000">
                <a:srgbClr val="F4F6E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grpSp>
        <p:nvGrpSpPr>
          <p:cNvPr id="2" name="Grupo 1"/>
          <p:cNvGrpSpPr/>
          <p:nvPr/>
        </p:nvGrpSpPr>
        <p:grpSpPr>
          <a:xfrm>
            <a:off x="934666" y="504222"/>
            <a:ext cx="3522589" cy="2877998"/>
            <a:chOff x="0" y="-2"/>
            <a:chExt cx="1179788" cy="1054255"/>
          </a:xfrm>
          <a:solidFill>
            <a:srgbClr val="002060"/>
          </a:solidFill>
        </p:grpSpPr>
        <p:grpSp>
          <p:nvGrpSpPr>
            <p:cNvPr id="3" name="Group 162"/>
            <p:cNvGrpSpPr/>
            <p:nvPr/>
          </p:nvGrpSpPr>
          <p:grpSpPr>
            <a:xfrm>
              <a:off x="0" y="847753"/>
              <a:ext cx="1179788" cy="206500"/>
              <a:chOff x="0" y="847753"/>
              <a:chExt cx="12991638" cy="2101769"/>
            </a:xfrm>
            <a:grpFill/>
          </p:grpSpPr>
          <p:sp>
            <p:nvSpPr>
              <p:cNvPr id="23" name="Shape 33"/>
              <p:cNvSpPr/>
              <p:nvPr/>
            </p:nvSpPr>
            <p:spPr>
              <a:xfrm>
                <a:off x="2104723" y="865471"/>
                <a:ext cx="2548262" cy="1978807"/>
              </a:xfrm>
              <a:custGeom>
                <a:avLst/>
                <a:gdLst/>
                <a:ahLst/>
                <a:cxnLst/>
                <a:rect l="0" t="0" r="0" b="0"/>
                <a:pathLst>
                  <a:path w="2548262" h="1978807">
                    <a:moveTo>
                      <a:pt x="1200251" y="609"/>
                    </a:moveTo>
                    <a:cubicBezTo>
                      <a:pt x="2548262" y="3249"/>
                      <a:pt x="2358218" y="177103"/>
                      <a:pt x="2362378" y="1956463"/>
                    </a:cubicBezTo>
                    <a:lnTo>
                      <a:pt x="1770905" y="1978807"/>
                    </a:lnTo>
                    <a:cubicBezTo>
                      <a:pt x="1770905" y="197246"/>
                      <a:pt x="2018120" y="473763"/>
                      <a:pt x="590465" y="473763"/>
                    </a:cubicBezTo>
                    <a:lnTo>
                      <a:pt x="591156" y="1959448"/>
                    </a:lnTo>
                    <a:lnTo>
                      <a:pt x="0" y="1978807"/>
                    </a:lnTo>
                    <a:lnTo>
                      <a:pt x="0" y="8509"/>
                    </a:lnTo>
                    <a:cubicBezTo>
                      <a:pt x="496184" y="8509"/>
                      <a:pt x="889172" y="0"/>
                      <a:pt x="1200251" y="609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4" name="Shape 35"/>
              <p:cNvSpPr/>
              <p:nvPr/>
            </p:nvSpPr>
            <p:spPr>
              <a:xfrm>
                <a:off x="9505059" y="873980"/>
                <a:ext cx="1709792" cy="2075542"/>
              </a:xfrm>
              <a:custGeom>
                <a:avLst/>
                <a:gdLst/>
                <a:ahLst/>
                <a:cxnLst/>
                <a:rect l="0" t="0" r="0" b="0"/>
                <a:pathLst>
                  <a:path w="1709792" h="2075542">
                    <a:moveTo>
                      <a:pt x="0" y="0"/>
                    </a:moveTo>
                    <a:lnTo>
                      <a:pt x="589803" y="21479"/>
                    </a:lnTo>
                    <a:lnTo>
                      <a:pt x="630796" y="1472033"/>
                    </a:lnTo>
                    <a:lnTo>
                      <a:pt x="1113065" y="1505618"/>
                    </a:lnTo>
                    <a:lnTo>
                      <a:pt x="1119049" y="10949"/>
                    </a:lnTo>
                    <a:lnTo>
                      <a:pt x="1709724" y="7147"/>
                    </a:lnTo>
                    <a:lnTo>
                      <a:pt x="1709792" y="1963513"/>
                    </a:lnTo>
                    <a:cubicBezTo>
                      <a:pt x="256302" y="2005061"/>
                      <a:pt x="0" y="2075542"/>
                      <a:pt x="0" y="11014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5" name="Shape 37"/>
              <p:cNvSpPr/>
              <p:nvPr/>
            </p:nvSpPr>
            <p:spPr>
              <a:xfrm>
                <a:off x="0" y="885465"/>
                <a:ext cx="1982337" cy="1958814"/>
              </a:xfrm>
              <a:custGeom>
                <a:avLst/>
                <a:gdLst/>
                <a:ahLst/>
                <a:cxnLst/>
                <a:rect l="0" t="0" r="0" b="0"/>
                <a:pathLst>
                  <a:path w="1982337" h="1958814">
                    <a:moveTo>
                      <a:pt x="712156" y="0"/>
                    </a:moveTo>
                    <a:lnTo>
                      <a:pt x="1351660" y="6210"/>
                    </a:lnTo>
                    <a:lnTo>
                      <a:pt x="1982337" y="1958814"/>
                    </a:lnTo>
                    <a:lnTo>
                      <a:pt x="0" y="1958814"/>
                    </a:lnTo>
                    <a:cubicBezTo>
                      <a:pt x="60682" y="1715829"/>
                      <a:pt x="146653" y="1519410"/>
                      <a:pt x="225029" y="1291169"/>
                    </a:cubicBezTo>
                    <a:cubicBezTo>
                      <a:pt x="433127" y="685113"/>
                      <a:pt x="314662" y="733806"/>
                      <a:pt x="951653" y="754935"/>
                    </a:cubicBezTo>
                    <a:lnTo>
                      <a:pt x="789142" y="1493993"/>
                    </a:lnTo>
                    <a:lnTo>
                      <a:pt x="1241643" y="1493993"/>
                    </a:lnTo>
                    <a:cubicBezTo>
                      <a:pt x="1231913" y="1217689"/>
                      <a:pt x="819379" y="333710"/>
                      <a:pt x="712156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6" name="Shape 39"/>
              <p:cNvSpPr/>
              <p:nvPr/>
            </p:nvSpPr>
            <p:spPr>
              <a:xfrm>
                <a:off x="11404714" y="847753"/>
                <a:ext cx="1586924" cy="1986483"/>
              </a:xfrm>
              <a:custGeom>
                <a:avLst/>
                <a:gdLst/>
                <a:ahLst/>
                <a:cxnLst/>
                <a:rect l="0" t="0" r="0" b="0"/>
                <a:pathLst>
                  <a:path w="1586924" h="1986483">
                    <a:moveTo>
                      <a:pt x="714882" y="2836"/>
                    </a:moveTo>
                    <a:cubicBezTo>
                      <a:pt x="963756" y="5672"/>
                      <a:pt x="1199787" y="36896"/>
                      <a:pt x="1348348" y="146202"/>
                    </a:cubicBezTo>
                    <a:cubicBezTo>
                      <a:pt x="1495279" y="254291"/>
                      <a:pt x="1586924" y="448080"/>
                      <a:pt x="1532851" y="689344"/>
                    </a:cubicBezTo>
                    <a:cubicBezTo>
                      <a:pt x="1483952" y="907519"/>
                      <a:pt x="1316375" y="960152"/>
                      <a:pt x="1159001" y="1057121"/>
                    </a:cubicBezTo>
                    <a:cubicBezTo>
                      <a:pt x="1554883" y="1240325"/>
                      <a:pt x="1458605" y="1484538"/>
                      <a:pt x="1458763" y="1986483"/>
                    </a:cubicBezTo>
                    <a:lnTo>
                      <a:pt x="868143" y="1983567"/>
                    </a:lnTo>
                    <a:cubicBezTo>
                      <a:pt x="868143" y="1117071"/>
                      <a:pt x="874076" y="1264941"/>
                      <a:pt x="0" y="1246294"/>
                    </a:cubicBezTo>
                    <a:lnTo>
                      <a:pt x="27306" y="787024"/>
                    </a:lnTo>
                    <a:cubicBezTo>
                      <a:pt x="612325" y="777778"/>
                      <a:pt x="784772" y="883441"/>
                      <a:pt x="935381" y="638116"/>
                    </a:cubicBezTo>
                    <a:cubicBezTo>
                      <a:pt x="786229" y="393836"/>
                      <a:pt x="571816" y="497828"/>
                      <a:pt x="15753" y="489624"/>
                    </a:cubicBezTo>
                    <a:lnTo>
                      <a:pt x="4356" y="29802"/>
                    </a:lnTo>
                    <a:cubicBezTo>
                      <a:pt x="204291" y="25553"/>
                      <a:pt x="466008" y="0"/>
                      <a:pt x="714882" y="2836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7" name="Shape 41"/>
              <p:cNvSpPr/>
              <p:nvPr/>
            </p:nvSpPr>
            <p:spPr>
              <a:xfrm>
                <a:off x="6331871" y="873980"/>
                <a:ext cx="1849852" cy="2071240"/>
              </a:xfrm>
              <a:custGeom>
                <a:avLst/>
                <a:gdLst/>
                <a:ahLst/>
                <a:cxnLst/>
                <a:rect l="0" t="0" r="0" b="0"/>
                <a:pathLst>
                  <a:path w="1849852" h="2071240">
                    <a:moveTo>
                      <a:pt x="667990" y="0"/>
                    </a:moveTo>
                    <a:lnTo>
                      <a:pt x="745445" y="171131"/>
                    </a:lnTo>
                    <a:cubicBezTo>
                      <a:pt x="895723" y="509505"/>
                      <a:pt x="928422" y="404122"/>
                      <a:pt x="1126058" y="642248"/>
                    </a:cubicBezTo>
                    <a:cubicBezTo>
                      <a:pt x="1828811" y="1488911"/>
                      <a:pt x="1414490" y="2071240"/>
                      <a:pt x="0" y="1957079"/>
                    </a:cubicBezTo>
                    <a:lnTo>
                      <a:pt x="35824" y="1509471"/>
                    </a:lnTo>
                    <a:cubicBezTo>
                      <a:pt x="1849852" y="1448094"/>
                      <a:pt x="64288" y="940257"/>
                      <a:pt x="130712" y="6420"/>
                    </a:cubicBezTo>
                    <a:lnTo>
                      <a:pt x="667990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8" name="Shape 43"/>
              <p:cNvSpPr/>
              <p:nvPr/>
            </p:nvSpPr>
            <p:spPr>
              <a:xfrm>
                <a:off x="4721807" y="1631500"/>
                <a:ext cx="1464938" cy="1212762"/>
              </a:xfrm>
              <a:custGeom>
                <a:avLst/>
                <a:gdLst/>
                <a:ahLst/>
                <a:cxnLst/>
                <a:rect l="0" t="0" r="0" b="0"/>
                <a:pathLst>
                  <a:path w="1464938" h="1212762">
                    <a:moveTo>
                      <a:pt x="31904" y="0"/>
                    </a:moveTo>
                    <a:lnTo>
                      <a:pt x="1456316" y="11622"/>
                    </a:lnTo>
                    <a:lnTo>
                      <a:pt x="1464938" y="456264"/>
                    </a:lnTo>
                    <a:lnTo>
                      <a:pt x="595166" y="498662"/>
                    </a:lnTo>
                    <a:lnTo>
                      <a:pt x="608264" y="738904"/>
                    </a:lnTo>
                    <a:lnTo>
                      <a:pt x="1464729" y="772957"/>
                    </a:lnTo>
                    <a:lnTo>
                      <a:pt x="1464815" y="1208164"/>
                    </a:lnTo>
                    <a:lnTo>
                      <a:pt x="0" y="1212762"/>
                    </a:lnTo>
                    <a:lnTo>
                      <a:pt x="31904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9" name="Shape 44"/>
              <p:cNvSpPr/>
              <p:nvPr/>
            </p:nvSpPr>
            <p:spPr>
              <a:xfrm>
                <a:off x="8045305" y="1654277"/>
                <a:ext cx="1200705" cy="1248408"/>
              </a:xfrm>
              <a:custGeom>
                <a:avLst/>
                <a:gdLst/>
                <a:ahLst/>
                <a:cxnLst/>
                <a:rect l="0" t="0" r="0" b="0"/>
                <a:pathLst>
                  <a:path w="1200705" h="1248408">
                    <a:moveTo>
                      <a:pt x="2672" y="677527"/>
                    </a:moveTo>
                    <a:cubicBezTo>
                      <a:pt x="44931" y="1248408"/>
                      <a:pt x="642629" y="1247091"/>
                      <a:pt x="1200705" y="1168574"/>
                    </a:cubicBezTo>
                    <a:lnTo>
                      <a:pt x="1200705" y="750179"/>
                    </a:lnTo>
                    <a:cubicBezTo>
                      <a:pt x="529820" y="640059"/>
                      <a:pt x="516427" y="874577"/>
                      <a:pt x="570430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30" name="Shape 45"/>
              <p:cNvSpPr/>
              <p:nvPr/>
            </p:nvSpPr>
            <p:spPr>
              <a:xfrm>
                <a:off x="8045305" y="1654277"/>
                <a:ext cx="1200705" cy="1248408"/>
              </a:xfrm>
              <a:custGeom>
                <a:avLst/>
                <a:gdLst/>
                <a:ahLst/>
                <a:cxnLst/>
                <a:rect l="0" t="0" r="0" b="0"/>
                <a:pathLst>
                  <a:path w="1200705" h="1248408">
                    <a:moveTo>
                      <a:pt x="570430" y="0"/>
                    </a:moveTo>
                    <a:cubicBezTo>
                      <a:pt x="516427" y="874577"/>
                      <a:pt x="529820" y="640059"/>
                      <a:pt x="1200705" y="750179"/>
                    </a:cubicBezTo>
                    <a:lnTo>
                      <a:pt x="1200705" y="1168574"/>
                    </a:lnTo>
                    <a:cubicBezTo>
                      <a:pt x="642629" y="1247091"/>
                      <a:pt x="44931" y="1248408"/>
                      <a:pt x="2672" y="677527"/>
                    </a:cubicBezTo>
                    <a:lnTo>
                      <a:pt x="0" y="14"/>
                    </a:lnTo>
                    <a:lnTo>
                      <a:pt x="570430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31" name="Shape 47"/>
              <p:cNvSpPr/>
              <p:nvPr/>
            </p:nvSpPr>
            <p:spPr>
              <a:xfrm>
                <a:off x="4725137" y="870407"/>
                <a:ext cx="1464437" cy="469713"/>
              </a:xfrm>
              <a:custGeom>
                <a:avLst/>
                <a:gdLst/>
                <a:ahLst/>
                <a:cxnLst/>
                <a:rect l="0" t="0" r="0" b="0"/>
                <a:pathLst>
                  <a:path w="1464437" h="469713">
                    <a:moveTo>
                      <a:pt x="1234775" y="0"/>
                    </a:moveTo>
                    <a:lnTo>
                      <a:pt x="1464437" y="21513"/>
                    </a:lnTo>
                    <a:lnTo>
                      <a:pt x="1444191" y="466538"/>
                    </a:lnTo>
                    <a:lnTo>
                      <a:pt x="21270" y="469713"/>
                    </a:lnTo>
                    <a:lnTo>
                      <a:pt x="0" y="248346"/>
                    </a:lnTo>
                    <a:lnTo>
                      <a:pt x="0" y="3573"/>
                    </a:lnTo>
                    <a:lnTo>
                      <a:pt x="1234775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32" name="Shape 48"/>
              <p:cNvSpPr/>
              <p:nvPr/>
            </p:nvSpPr>
            <p:spPr>
              <a:xfrm>
                <a:off x="7914128" y="871119"/>
                <a:ext cx="1387099" cy="468842"/>
              </a:xfrm>
              <a:custGeom>
                <a:avLst/>
                <a:gdLst/>
                <a:ahLst/>
                <a:cxnLst/>
                <a:rect l="0" t="0" r="0" b="0"/>
                <a:pathLst>
                  <a:path w="1387099" h="468842">
                    <a:moveTo>
                      <a:pt x="0" y="247634"/>
                    </a:moveTo>
                    <a:lnTo>
                      <a:pt x="19116" y="468842"/>
                    </a:lnTo>
                    <a:lnTo>
                      <a:pt x="1377887" y="466189"/>
                    </a:lnTo>
                    <a:lnTo>
                      <a:pt x="1387099" y="990"/>
                    </a:lnTo>
                    <a:lnTo>
                      <a:pt x="1166339" y="0"/>
                    </a:lnTo>
                    <a:lnTo>
                      <a:pt x="0" y="2861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33" name="Shape 49"/>
              <p:cNvSpPr/>
              <p:nvPr/>
            </p:nvSpPr>
            <p:spPr>
              <a:xfrm>
                <a:off x="7914128" y="871119"/>
                <a:ext cx="1387099" cy="468842"/>
              </a:xfrm>
              <a:custGeom>
                <a:avLst/>
                <a:gdLst/>
                <a:ahLst/>
                <a:cxnLst/>
                <a:rect l="0" t="0" r="0" b="0"/>
                <a:pathLst>
                  <a:path w="1387099" h="468842">
                    <a:moveTo>
                      <a:pt x="1166339" y="0"/>
                    </a:moveTo>
                    <a:lnTo>
                      <a:pt x="1387099" y="990"/>
                    </a:lnTo>
                    <a:lnTo>
                      <a:pt x="1377887" y="466189"/>
                    </a:lnTo>
                    <a:lnTo>
                      <a:pt x="19116" y="468842"/>
                    </a:lnTo>
                    <a:lnTo>
                      <a:pt x="0" y="247634"/>
                    </a:lnTo>
                    <a:lnTo>
                      <a:pt x="0" y="2861"/>
                    </a:lnTo>
                    <a:lnTo>
                      <a:pt x="1166339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34" name="Shape 50"/>
              <p:cNvSpPr/>
              <p:nvPr/>
            </p:nvSpPr>
            <p:spPr>
              <a:xfrm>
                <a:off x="3008509" y="1631047"/>
                <a:ext cx="550653" cy="1213214"/>
              </a:xfrm>
              <a:custGeom>
                <a:avLst/>
                <a:gdLst/>
                <a:ahLst/>
                <a:cxnLst/>
                <a:rect l="0" t="0" r="0" b="0"/>
                <a:pathLst>
                  <a:path w="550653" h="1213214">
                    <a:moveTo>
                      <a:pt x="0" y="1213214"/>
                    </a:moveTo>
                    <a:lnTo>
                      <a:pt x="550653" y="1205128"/>
                    </a:lnTo>
                    <a:lnTo>
                      <a:pt x="545832" y="10165"/>
                    </a:lnTo>
                    <a:lnTo>
                      <a:pt x="31922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35" name="Shape 51"/>
              <p:cNvSpPr/>
              <p:nvPr/>
            </p:nvSpPr>
            <p:spPr>
              <a:xfrm>
                <a:off x="3008509" y="1631047"/>
                <a:ext cx="550653" cy="1213214"/>
              </a:xfrm>
              <a:custGeom>
                <a:avLst/>
                <a:gdLst/>
                <a:ahLst/>
                <a:cxnLst/>
                <a:rect l="0" t="0" r="0" b="0"/>
                <a:pathLst>
                  <a:path w="550653" h="1213214">
                    <a:moveTo>
                      <a:pt x="31922" y="0"/>
                    </a:moveTo>
                    <a:lnTo>
                      <a:pt x="545832" y="10165"/>
                    </a:lnTo>
                    <a:lnTo>
                      <a:pt x="550653" y="1205128"/>
                    </a:lnTo>
                    <a:lnTo>
                      <a:pt x="0" y="1213214"/>
                    </a:lnTo>
                    <a:lnTo>
                      <a:pt x="31922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" name="Group 161"/>
            <p:cNvGrpSpPr/>
            <p:nvPr/>
          </p:nvGrpSpPr>
          <p:grpSpPr>
            <a:xfrm>
              <a:off x="176122" y="-2"/>
              <a:ext cx="840141" cy="797447"/>
              <a:chOff x="176122" y="0"/>
              <a:chExt cx="9558814" cy="8891291"/>
            </a:xfrm>
            <a:grpFill/>
          </p:grpSpPr>
          <p:sp>
            <p:nvSpPr>
              <p:cNvPr id="5" name="Shape 13"/>
              <p:cNvSpPr/>
              <p:nvPr/>
            </p:nvSpPr>
            <p:spPr>
              <a:xfrm>
                <a:off x="897454" y="401796"/>
                <a:ext cx="2983147" cy="7370551"/>
              </a:xfrm>
              <a:custGeom>
                <a:avLst/>
                <a:gdLst/>
                <a:ahLst/>
                <a:cxnLst/>
                <a:rect l="0" t="0" r="0" b="0"/>
                <a:pathLst>
                  <a:path w="2983147" h="7370551">
                    <a:moveTo>
                      <a:pt x="2305738" y="0"/>
                    </a:moveTo>
                    <a:cubicBezTo>
                      <a:pt x="2000758" y="1036650"/>
                      <a:pt x="1053165" y="2729669"/>
                      <a:pt x="1024142" y="3791075"/>
                    </a:cubicBezTo>
                    <a:cubicBezTo>
                      <a:pt x="960044" y="6135917"/>
                      <a:pt x="2843831" y="6779705"/>
                      <a:pt x="2983147" y="6913747"/>
                    </a:cubicBezTo>
                    <a:lnTo>
                      <a:pt x="2831029" y="7370551"/>
                    </a:lnTo>
                    <a:cubicBezTo>
                      <a:pt x="2199330" y="7171475"/>
                      <a:pt x="1479593" y="6519478"/>
                      <a:pt x="1178636" y="6100475"/>
                    </a:cubicBezTo>
                    <a:cubicBezTo>
                      <a:pt x="0" y="4459498"/>
                      <a:pt x="504749" y="3086778"/>
                      <a:pt x="1073704" y="1623663"/>
                    </a:cubicBezTo>
                    <a:cubicBezTo>
                      <a:pt x="1435288" y="693818"/>
                      <a:pt x="1371416" y="488808"/>
                      <a:pt x="1859723" y="206710"/>
                    </a:cubicBezTo>
                    <a:cubicBezTo>
                      <a:pt x="2038553" y="103389"/>
                      <a:pt x="2098803" y="44670"/>
                      <a:pt x="2305738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6" name="Shape 15"/>
              <p:cNvSpPr/>
              <p:nvPr/>
            </p:nvSpPr>
            <p:spPr>
              <a:xfrm>
                <a:off x="6137837" y="1155964"/>
                <a:ext cx="2518798" cy="7335580"/>
              </a:xfrm>
              <a:custGeom>
                <a:avLst/>
                <a:gdLst/>
                <a:ahLst/>
                <a:cxnLst/>
                <a:rect l="0" t="0" r="0" b="0"/>
                <a:pathLst>
                  <a:path w="2518798" h="7335580">
                    <a:moveTo>
                      <a:pt x="204659" y="0"/>
                    </a:moveTo>
                    <a:cubicBezTo>
                      <a:pt x="754635" y="158832"/>
                      <a:pt x="1540951" y="874594"/>
                      <a:pt x="1812329" y="1245895"/>
                    </a:cubicBezTo>
                    <a:cubicBezTo>
                      <a:pt x="2222244" y="1806764"/>
                      <a:pt x="2470295" y="2558870"/>
                      <a:pt x="2492391" y="3404581"/>
                    </a:cubicBezTo>
                    <a:cubicBezTo>
                      <a:pt x="2518798" y="4414709"/>
                      <a:pt x="2227068" y="4933026"/>
                      <a:pt x="1919120" y="5731848"/>
                    </a:cubicBezTo>
                    <a:cubicBezTo>
                      <a:pt x="1572923" y="6629861"/>
                      <a:pt x="1562671" y="7083593"/>
                      <a:pt x="699853" y="7335580"/>
                    </a:cubicBezTo>
                    <a:cubicBezTo>
                      <a:pt x="1002023" y="6267355"/>
                      <a:pt x="1955689" y="4614203"/>
                      <a:pt x="1968213" y="3527000"/>
                    </a:cubicBezTo>
                    <a:cubicBezTo>
                      <a:pt x="1976713" y="2789295"/>
                      <a:pt x="1736920" y="2091345"/>
                      <a:pt x="1409738" y="1587477"/>
                    </a:cubicBezTo>
                    <a:cubicBezTo>
                      <a:pt x="967435" y="906339"/>
                      <a:pt x="777326" y="912726"/>
                      <a:pt x="0" y="459180"/>
                    </a:cubicBezTo>
                    <a:lnTo>
                      <a:pt x="204659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7" name="Shape 16"/>
              <p:cNvSpPr/>
              <p:nvPr/>
            </p:nvSpPr>
            <p:spPr>
              <a:xfrm>
                <a:off x="5715014" y="1951820"/>
                <a:ext cx="2399051" cy="6880338"/>
              </a:xfrm>
              <a:custGeom>
                <a:avLst/>
                <a:gdLst/>
                <a:ahLst/>
                <a:cxnLst/>
                <a:rect l="0" t="0" r="0" b="0"/>
                <a:pathLst>
                  <a:path w="2399051" h="6880338">
                    <a:moveTo>
                      <a:pt x="101779" y="459061"/>
                    </a:moveTo>
                    <a:cubicBezTo>
                      <a:pt x="683377" y="827809"/>
                      <a:pt x="994604" y="953594"/>
                      <a:pt x="1279897" y="1590412"/>
                    </a:cubicBezTo>
                    <a:cubicBezTo>
                      <a:pt x="1557572" y="2210227"/>
                      <a:pt x="1532160" y="2904009"/>
                      <a:pt x="1291622" y="3518068"/>
                    </a:cubicBezTo>
                    <a:cubicBezTo>
                      <a:pt x="1075338" y="4070246"/>
                      <a:pt x="849927" y="4637099"/>
                      <a:pt x="638032" y="5190059"/>
                    </a:cubicBezTo>
                    <a:cubicBezTo>
                      <a:pt x="460397" y="5653577"/>
                      <a:pt x="93085" y="6428268"/>
                      <a:pt x="0" y="6880338"/>
                    </a:cubicBezTo>
                    <a:cubicBezTo>
                      <a:pt x="544620" y="6817712"/>
                      <a:pt x="620442" y="6833240"/>
                      <a:pt x="786783" y="6378967"/>
                    </a:cubicBezTo>
                    <a:cubicBezTo>
                      <a:pt x="911231" y="6039083"/>
                      <a:pt x="1029056" y="5758319"/>
                      <a:pt x="1164865" y="5411254"/>
                    </a:cubicBezTo>
                    <a:cubicBezTo>
                      <a:pt x="1394856" y="4823496"/>
                      <a:pt x="1750629" y="4045230"/>
                      <a:pt x="1916644" y="3464741"/>
                    </a:cubicBezTo>
                    <a:cubicBezTo>
                      <a:pt x="2399051" y="1777727"/>
                      <a:pt x="1428976" y="433872"/>
                      <a:pt x="321530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8" name="Shape 17"/>
              <p:cNvSpPr/>
              <p:nvPr/>
            </p:nvSpPr>
            <p:spPr>
              <a:xfrm>
                <a:off x="5715014" y="1951820"/>
                <a:ext cx="2399051" cy="6880338"/>
              </a:xfrm>
              <a:custGeom>
                <a:avLst/>
                <a:gdLst/>
                <a:ahLst/>
                <a:cxnLst/>
                <a:rect l="0" t="0" r="0" b="0"/>
                <a:pathLst>
                  <a:path w="2399051" h="6880338">
                    <a:moveTo>
                      <a:pt x="321530" y="0"/>
                    </a:moveTo>
                    <a:cubicBezTo>
                      <a:pt x="1428976" y="433872"/>
                      <a:pt x="2399051" y="1777727"/>
                      <a:pt x="1916644" y="3464741"/>
                    </a:cubicBezTo>
                    <a:cubicBezTo>
                      <a:pt x="1750629" y="4045230"/>
                      <a:pt x="1394856" y="4823496"/>
                      <a:pt x="1164865" y="5411254"/>
                    </a:cubicBezTo>
                    <a:cubicBezTo>
                      <a:pt x="1029056" y="5758319"/>
                      <a:pt x="911231" y="6039083"/>
                      <a:pt x="786783" y="6378967"/>
                    </a:cubicBezTo>
                    <a:cubicBezTo>
                      <a:pt x="620442" y="6833240"/>
                      <a:pt x="544620" y="6817712"/>
                      <a:pt x="0" y="6880338"/>
                    </a:cubicBezTo>
                    <a:cubicBezTo>
                      <a:pt x="93085" y="6428268"/>
                      <a:pt x="460397" y="5653577"/>
                      <a:pt x="638032" y="5190059"/>
                    </a:cubicBezTo>
                    <a:cubicBezTo>
                      <a:pt x="849927" y="4637099"/>
                      <a:pt x="1075338" y="4070246"/>
                      <a:pt x="1291622" y="3518068"/>
                    </a:cubicBezTo>
                    <a:cubicBezTo>
                      <a:pt x="1532160" y="2904009"/>
                      <a:pt x="1557572" y="2210227"/>
                      <a:pt x="1279897" y="1590412"/>
                    </a:cubicBezTo>
                    <a:cubicBezTo>
                      <a:pt x="994604" y="953594"/>
                      <a:pt x="683377" y="827809"/>
                      <a:pt x="101779" y="459061"/>
                    </a:cubicBezTo>
                    <a:lnTo>
                      <a:pt x="321530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9" name="Shape 18"/>
              <p:cNvSpPr/>
              <p:nvPr/>
            </p:nvSpPr>
            <p:spPr>
              <a:xfrm>
                <a:off x="1856907" y="67687"/>
                <a:ext cx="2461396" cy="6878708"/>
              </a:xfrm>
              <a:custGeom>
                <a:avLst/>
                <a:gdLst/>
                <a:ahLst/>
                <a:cxnLst/>
                <a:rect l="0" t="0" r="0" b="0"/>
                <a:pathLst>
                  <a:path w="2461396" h="6878708">
                    <a:moveTo>
                      <a:pt x="2160390" y="6878708"/>
                    </a:moveTo>
                    <a:lnTo>
                      <a:pt x="2360592" y="6398831"/>
                    </a:lnTo>
                    <a:cubicBezTo>
                      <a:pt x="1261699" y="6026109"/>
                      <a:pt x="633834" y="4730203"/>
                      <a:pt x="1181226" y="3330576"/>
                    </a:cubicBezTo>
                    <a:lnTo>
                      <a:pt x="2461396" y="0"/>
                    </a:lnTo>
                    <a:cubicBezTo>
                      <a:pt x="1663496" y="54680"/>
                      <a:pt x="1838996" y="107414"/>
                      <a:pt x="1289402" y="1480342"/>
                    </a:cubicBezTo>
                    <a:cubicBezTo>
                      <a:pt x="751156" y="2824907"/>
                      <a:pt x="0" y="4195581"/>
                      <a:pt x="727805" y="5620134"/>
                    </a:cubicBezTo>
                    <a:cubicBezTo>
                      <a:pt x="946588" y="6048346"/>
                      <a:pt x="1618305" y="6807288"/>
                      <a:pt x="2160390" y="6878708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0" name="Shape 19"/>
              <p:cNvSpPr/>
              <p:nvPr/>
            </p:nvSpPr>
            <p:spPr>
              <a:xfrm>
                <a:off x="1856907" y="67687"/>
                <a:ext cx="2461396" cy="6878708"/>
              </a:xfrm>
              <a:custGeom>
                <a:avLst/>
                <a:gdLst/>
                <a:ahLst/>
                <a:cxnLst/>
                <a:rect l="0" t="0" r="0" b="0"/>
                <a:pathLst>
                  <a:path w="2461396" h="6878708">
                    <a:moveTo>
                      <a:pt x="2461396" y="0"/>
                    </a:moveTo>
                    <a:lnTo>
                      <a:pt x="1181226" y="3330576"/>
                    </a:lnTo>
                    <a:cubicBezTo>
                      <a:pt x="633834" y="4730203"/>
                      <a:pt x="1261699" y="6026109"/>
                      <a:pt x="2360592" y="6398831"/>
                    </a:cubicBezTo>
                    <a:lnTo>
                      <a:pt x="2160390" y="6878708"/>
                    </a:lnTo>
                    <a:cubicBezTo>
                      <a:pt x="1618305" y="6807288"/>
                      <a:pt x="946588" y="6048346"/>
                      <a:pt x="727805" y="5620134"/>
                    </a:cubicBezTo>
                    <a:cubicBezTo>
                      <a:pt x="0" y="4195581"/>
                      <a:pt x="751156" y="2824907"/>
                      <a:pt x="1289402" y="1480342"/>
                    </a:cubicBezTo>
                    <a:cubicBezTo>
                      <a:pt x="1838996" y="107414"/>
                      <a:pt x="1663496" y="54680"/>
                      <a:pt x="2461396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1" name="Shape 20"/>
              <p:cNvSpPr/>
              <p:nvPr/>
            </p:nvSpPr>
            <p:spPr>
              <a:xfrm>
                <a:off x="176122" y="1408767"/>
                <a:ext cx="3395768" cy="7173018"/>
              </a:xfrm>
              <a:custGeom>
                <a:avLst/>
                <a:gdLst/>
                <a:ahLst/>
                <a:cxnLst/>
                <a:rect l="0" t="0" r="0" b="0"/>
                <a:pathLst>
                  <a:path w="3395768" h="7173018">
                    <a:moveTo>
                      <a:pt x="3212164" y="7173018"/>
                    </a:moveTo>
                    <a:lnTo>
                      <a:pt x="3395768" y="6704867"/>
                    </a:lnTo>
                    <a:cubicBezTo>
                      <a:pt x="3250951" y="6576830"/>
                      <a:pt x="2809901" y="6380026"/>
                      <a:pt x="2629872" y="6260779"/>
                    </a:cubicBezTo>
                    <a:cubicBezTo>
                      <a:pt x="1870963" y="5758110"/>
                      <a:pt x="1326730" y="4983869"/>
                      <a:pt x="1028689" y="4065628"/>
                    </a:cubicBezTo>
                    <a:cubicBezTo>
                      <a:pt x="552247" y="2597779"/>
                      <a:pt x="1114869" y="1211044"/>
                      <a:pt x="1604581" y="0"/>
                    </a:cubicBezTo>
                    <a:cubicBezTo>
                      <a:pt x="1382850" y="277761"/>
                      <a:pt x="1335542" y="194861"/>
                      <a:pt x="1012435" y="751829"/>
                    </a:cubicBezTo>
                    <a:cubicBezTo>
                      <a:pt x="0" y="2497044"/>
                      <a:pt x="227419" y="4612361"/>
                      <a:pt x="1559843" y="6045465"/>
                    </a:cubicBezTo>
                    <a:cubicBezTo>
                      <a:pt x="1852769" y="6360527"/>
                      <a:pt x="2655076" y="6994167"/>
                      <a:pt x="3212164" y="7173018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Shape 21"/>
              <p:cNvSpPr/>
              <p:nvPr/>
            </p:nvSpPr>
            <p:spPr>
              <a:xfrm>
                <a:off x="176122" y="1408767"/>
                <a:ext cx="3395768" cy="7173018"/>
              </a:xfrm>
              <a:custGeom>
                <a:avLst/>
                <a:gdLst/>
                <a:ahLst/>
                <a:cxnLst/>
                <a:rect l="0" t="0" r="0" b="0"/>
                <a:pathLst>
                  <a:path w="3395768" h="7173018">
                    <a:moveTo>
                      <a:pt x="1604581" y="0"/>
                    </a:moveTo>
                    <a:cubicBezTo>
                      <a:pt x="1114869" y="1211044"/>
                      <a:pt x="552247" y="2597779"/>
                      <a:pt x="1028689" y="4065628"/>
                    </a:cubicBezTo>
                    <a:cubicBezTo>
                      <a:pt x="1326730" y="4983869"/>
                      <a:pt x="1870963" y="5758110"/>
                      <a:pt x="2629872" y="6260779"/>
                    </a:cubicBezTo>
                    <a:cubicBezTo>
                      <a:pt x="2809901" y="6380026"/>
                      <a:pt x="3250951" y="6576830"/>
                      <a:pt x="3395768" y="6704867"/>
                    </a:cubicBezTo>
                    <a:lnTo>
                      <a:pt x="3212164" y="7173018"/>
                    </a:lnTo>
                    <a:cubicBezTo>
                      <a:pt x="2655076" y="6994167"/>
                      <a:pt x="1852769" y="6360527"/>
                      <a:pt x="1559843" y="6045465"/>
                    </a:cubicBezTo>
                    <a:cubicBezTo>
                      <a:pt x="227419" y="4612361"/>
                      <a:pt x="0" y="2497044"/>
                      <a:pt x="1012435" y="751829"/>
                    </a:cubicBezTo>
                    <a:cubicBezTo>
                      <a:pt x="1335542" y="194861"/>
                      <a:pt x="1382850" y="277761"/>
                      <a:pt x="1604581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3" name="Shape 22"/>
              <p:cNvSpPr/>
              <p:nvPr/>
            </p:nvSpPr>
            <p:spPr>
              <a:xfrm>
                <a:off x="6436936" y="349386"/>
                <a:ext cx="3298000" cy="7121745"/>
              </a:xfrm>
              <a:custGeom>
                <a:avLst/>
                <a:gdLst/>
                <a:ahLst/>
                <a:cxnLst/>
                <a:rect l="0" t="0" r="0" b="0"/>
                <a:pathLst>
                  <a:path w="3298000" h="7121745">
                    <a:moveTo>
                      <a:pt x="0" y="493878"/>
                    </a:moveTo>
                    <a:cubicBezTo>
                      <a:pt x="1086231" y="800871"/>
                      <a:pt x="2019545" y="1944002"/>
                      <a:pt x="2380090" y="3084093"/>
                    </a:cubicBezTo>
                    <a:cubicBezTo>
                      <a:pt x="2983529" y="4992323"/>
                      <a:pt x="2008199" y="6177447"/>
                      <a:pt x="1828810" y="7121745"/>
                    </a:cubicBezTo>
                    <a:cubicBezTo>
                      <a:pt x="1913310" y="7003488"/>
                      <a:pt x="1844442" y="7114490"/>
                      <a:pt x="1953208" y="6997015"/>
                    </a:cubicBezTo>
                    <a:lnTo>
                      <a:pt x="2389334" y="6389520"/>
                    </a:lnTo>
                    <a:cubicBezTo>
                      <a:pt x="2579721" y="6071733"/>
                      <a:pt x="2714803" y="5786235"/>
                      <a:pt x="2825151" y="5418491"/>
                    </a:cubicBezTo>
                    <a:cubicBezTo>
                      <a:pt x="3298000" y="3842602"/>
                      <a:pt x="2932964" y="2310460"/>
                      <a:pt x="1876204" y="1140251"/>
                    </a:cubicBezTo>
                    <a:cubicBezTo>
                      <a:pt x="1584528" y="817249"/>
                      <a:pt x="776789" y="145890"/>
                      <a:pt x="211513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Shape 23"/>
              <p:cNvSpPr/>
              <p:nvPr/>
            </p:nvSpPr>
            <p:spPr>
              <a:xfrm>
                <a:off x="6436936" y="349386"/>
                <a:ext cx="3298000" cy="7121745"/>
              </a:xfrm>
              <a:custGeom>
                <a:avLst/>
                <a:gdLst/>
                <a:ahLst/>
                <a:cxnLst/>
                <a:rect l="0" t="0" r="0" b="0"/>
                <a:pathLst>
                  <a:path w="3298000" h="7121745">
                    <a:moveTo>
                      <a:pt x="211513" y="0"/>
                    </a:moveTo>
                    <a:cubicBezTo>
                      <a:pt x="776789" y="145890"/>
                      <a:pt x="1584528" y="817249"/>
                      <a:pt x="1876204" y="1140251"/>
                    </a:cubicBezTo>
                    <a:cubicBezTo>
                      <a:pt x="2932964" y="2310460"/>
                      <a:pt x="3298000" y="3842602"/>
                      <a:pt x="2825151" y="5418491"/>
                    </a:cubicBezTo>
                    <a:cubicBezTo>
                      <a:pt x="2714803" y="5786235"/>
                      <a:pt x="2579721" y="6071733"/>
                      <a:pt x="2389334" y="6389520"/>
                    </a:cubicBezTo>
                    <a:lnTo>
                      <a:pt x="1953208" y="6997015"/>
                    </a:lnTo>
                    <a:cubicBezTo>
                      <a:pt x="1844442" y="7114490"/>
                      <a:pt x="1913310" y="7003488"/>
                      <a:pt x="1828810" y="7121745"/>
                    </a:cubicBezTo>
                    <a:cubicBezTo>
                      <a:pt x="2008199" y="6177447"/>
                      <a:pt x="2983529" y="4992323"/>
                      <a:pt x="2380090" y="3084093"/>
                    </a:cubicBezTo>
                    <a:cubicBezTo>
                      <a:pt x="2019545" y="1944002"/>
                      <a:pt x="1086231" y="800871"/>
                      <a:pt x="0" y="493878"/>
                    </a:cubicBezTo>
                    <a:lnTo>
                      <a:pt x="211513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5" name="Shape 24"/>
              <p:cNvSpPr/>
              <p:nvPr/>
            </p:nvSpPr>
            <p:spPr>
              <a:xfrm>
                <a:off x="3040268" y="0"/>
                <a:ext cx="2253434" cy="6149985"/>
              </a:xfrm>
              <a:custGeom>
                <a:avLst/>
                <a:gdLst/>
                <a:ahLst/>
                <a:cxnLst/>
                <a:rect l="0" t="0" r="0" b="0"/>
                <a:pathLst>
                  <a:path w="2253434" h="6149985">
                    <a:moveTo>
                      <a:pt x="1282982" y="6149985"/>
                    </a:moveTo>
                    <a:lnTo>
                      <a:pt x="1474686" y="5725135"/>
                    </a:lnTo>
                    <a:cubicBezTo>
                      <a:pt x="1460390" y="5713320"/>
                      <a:pt x="1442402" y="5683518"/>
                      <a:pt x="1437162" y="5694308"/>
                    </a:cubicBezTo>
                    <a:cubicBezTo>
                      <a:pt x="1431943" y="5705061"/>
                      <a:pt x="1410224" y="5671081"/>
                      <a:pt x="1402937" y="5665371"/>
                    </a:cubicBezTo>
                    <a:cubicBezTo>
                      <a:pt x="1395720" y="5659701"/>
                      <a:pt x="1377244" y="5644365"/>
                      <a:pt x="1368294" y="5637478"/>
                    </a:cubicBezTo>
                    <a:cubicBezTo>
                      <a:pt x="1359413" y="5630660"/>
                      <a:pt x="1342969" y="5618344"/>
                      <a:pt x="1333080" y="5610917"/>
                    </a:cubicBezTo>
                    <a:cubicBezTo>
                      <a:pt x="258091" y="4803041"/>
                      <a:pt x="667764" y="4187823"/>
                      <a:pt x="1145920" y="2955927"/>
                    </a:cubicBezTo>
                    <a:cubicBezTo>
                      <a:pt x="1307594" y="2539387"/>
                      <a:pt x="2253434" y="243346"/>
                      <a:pt x="2234059" y="8551"/>
                    </a:cubicBezTo>
                    <a:lnTo>
                      <a:pt x="1741536" y="0"/>
                    </a:lnTo>
                    <a:cubicBezTo>
                      <a:pt x="1531756" y="270666"/>
                      <a:pt x="669773" y="2658615"/>
                      <a:pt x="464922" y="3192977"/>
                    </a:cubicBezTo>
                    <a:cubicBezTo>
                      <a:pt x="239198" y="3781779"/>
                      <a:pt x="0" y="4244930"/>
                      <a:pt x="195483" y="4972368"/>
                    </a:cubicBezTo>
                    <a:cubicBezTo>
                      <a:pt x="338148" y="5503264"/>
                      <a:pt x="801943" y="6010946"/>
                      <a:pt x="1282982" y="6149985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6" name="Shape 25"/>
              <p:cNvSpPr/>
              <p:nvPr/>
            </p:nvSpPr>
            <p:spPr>
              <a:xfrm>
                <a:off x="3040268" y="0"/>
                <a:ext cx="2253434" cy="6149985"/>
              </a:xfrm>
              <a:custGeom>
                <a:avLst/>
                <a:gdLst/>
                <a:ahLst/>
                <a:cxnLst/>
                <a:rect l="0" t="0" r="0" b="0"/>
                <a:pathLst>
                  <a:path w="2253434" h="6149985">
                    <a:moveTo>
                      <a:pt x="1741536" y="0"/>
                    </a:moveTo>
                    <a:lnTo>
                      <a:pt x="2234059" y="8551"/>
                    </a:lnTo>
                    <a:cubicBezTo>
                      <a:pt x="2253434" y="243346"/>
                      <a:pt x="1307594" y="2539387"/>
                      <a:pt x="1145920" y="2955927"/>
                    </a:cubicBezTo>
                    <a:cubicBezTo>
                      <a:pt x="667764" y="4187823"/>
                      <a:pt x="258091" y="4803041"/>
                      <a:pt x="1333080" y="5610917"/>
                    </a:cubicBezTo>
                    <a:cubicBezTo>
                      <a:pt x="1342969" y="5618344"/>
                      <a:pt x="1359413" y="5630660"/>
                      <a:pt x="1368294" y="5637478"/>
                    </a:cubicBezTo>
                    <a:cubicBezTo>
                      <a:pt x="1377244" y="5644365"/>
                      <a:pt x="1395720" y="5659701"/>
                      <a:pt x="1402937" y="5665371"/>
                    </a:cubicBezTo>
                    <a:cubicBezTo>
                      <a:pt x="1410224" y="5671081"/>
                      <a:pt x="1431943" y="5705061"/>
                      <a:pt x="1437162" y="5694308"/>
                    </a:cubicBezTo>
                    <a:cubicBezTo>
                      <a:pt x="1442402" y="5683518"/>
                      <a:pt x="1460390" y="5713320"/>
                      <a:pt x="1474686" y="5725135"/>
                    </a:cubicBezTo>
                    <a:lnTo>
                      <a:pt x="1282982" y="6149985"/>
                    </a:lnTo>
                    <a:cubicBezTo>
                      <a:pt x="801943" y="6010946"/>
                      <a:pt x="338148" y="5503264"/>
                      <a:pt x="195483" y="4972368"/>
                    </a:cubicBezTo>
                    <a:cubicBezTo>
                      <a:pt x="0" y="4244930"/>
                      <a:pt x="239198" y="3781779"/>
                      <a:pt x="464922" y="3192977"/>
                    </a:cubicBezTo>
                    <a:cubicBezTo>
                      <a:pt x="669773" y="2658615"/>
                      <a:pt x="1531756" y="270666"/>
                      <a:pt x="1741536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7" name="Shape 26"/>
              <p:cNvSpPr/>
              <p:nvPr/>
            </p:nvSpPr>
            <p:spPr>
              <a:xfrm>
                <a:off x="4760833" y="2755134"/>
                <a:ext cx="2316874" cy="6136157"/>
              </a:xfrm>
              <a:custGeom>
                <a:avLst/>
                <a:gdLst/>
                <a:ahLst/>
                <a:cxnLst/>
                <a:rect l="0" t="0" r="0" b="0"/>
                <a:pathLst>
                  <a:path w="2316874" h="6136157">
                    <a:moveTo>
                      <a:pt x="763953" y="459839"/>
                    </a:moveTo>
                    <a:cubicBezTo>
                      <a:pt x="1858039" y="1355253"/>
                      <a:pt x="1740150" y="1517915"/>
                      <a:pt x="1086092" y="3207187"/>
                    </a:cubicBezTo>
                    <a:cubicBezTo>
                      <a:pt x="876708" y="3747953"/>
                      <a:pt x="54850" y="5706659"/>
                      <a:pt x="0" y="6136157"/>
                    </a:cubicBezTo>
                    <a:lnTo>
                      <a:pt x="538647" y="6135103"/>
                    </a:lnTo>
                    <a:lnTo>
                      <a:pt x="1763968" y="2967171"/>
                    </a:lnTo>
                    <a:cubicBezTo>
                      <a:pt x="2316874" y="1498486"/>
                      <a:pt x="2177212" y="601844"/>
                      <a:pt x="969776" y="0"/>
                    </a:cubicBezTo>
                    <a:cubicBezTo>
                      <a:pt x="848938" y="114127"/>
                      <a:pt x="806368" y="261803"/>
                      <a:pt x="763953" y="459839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8" name="Shape 27"/>
              <p:cNvSpPr/>
              <p:nvPr/>
            </p:nvSpPr>
            <p:spPr>
              <a:xfrm>
                <a:off x="4760833" y="2755134"/>
                <a:ext cx="2316874" cy="6136157"/>
              </a:xfrm>
              <a:custGeom>
                <a:avLst/>
                <a:gdLst/>
                <a:ahLst/>
                <a:cxnLst/>
                <a:rect l="0" t="0" r="0" b="0"/>
                <a:pathLst>
                  <a:path w="2316874" h="6136157">
                    <a:moveTo>
                      <a:pt x="969776" y="0"/>
                    </a:moveTo>
                    <a:cubicBezTo>
                      <a:pt x="2177212" y="601844"/>
                      <a:pt x="2316874" y="1498486"/>
                      <a:pt x="1763968" y="2967171"/>
                    </a:cubicBezTo>
                    <a:lnTo>
                      <a:pt x="538647" y="6135103"/>
                    </a:lnTo>
                    <a:lnTo>
                      <a:pt x="0" y="6136157"/>
                    </a:lnTo>
                    <a:cubicBezTo>
                      <a:pt x="54850" y="5706659"/>
                      <a:pt x="876708" y="3747953"/>
                      <a:pt x="1086092" y="3207187"/>
                    </a:cubicBezTo>
                    <a:cubicBezTo>
                      <a:pt x="1740150" y="1517915"/>
                      <a:pt x="1858039" y="1355253"/>
                      <a:pt x="763953" y="459839"/>
                    </a:cubicBezTo>
                    <a:cubicBezTo>
                      <a:pt x="806368" y="261803"/>
                      <a:pt x="848938" y="114127"/>
                      <a:pt x="969776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9" name="Shape 28"/>
              <p:cNvSpPr/>
              <p:nvPr/>
            </p:nvSpPr>
            <p:spPr>
              <a:xfrm>
                <a:off x="3532632" y="50811"/>
                <a:ext cx="2702507" cy="5298286"/>
              </a:xfrm>
              <a:custGeom>
                <a:avLst/>
                <a:gdLst/>
                <a:ahLst/>
                <a:cxnLst/>
                <a:rect l="0" t="0" r="0" b="0"/>
                <a:pathLst>
                  <a:path w="2702507" h="5298286">
                    <a:moveTo>
                      <a:pt x="1096568" y="5298286"/>
                    </a:moveTo>
                    <a:lnTo>
                      <a:pt x="1316550" y="4821275"/>
                    </a:lnTo>
                    <a:cubicBezTo>
                      <a:pt x="907520" y="4390942"/>
                      <a:pt x="1125418" y="4217278"/>
                      <a:pt x="1341271" y="3653684"/>
                    </a:cubicBezTo>
                    <a:cubicBezTo>
                      <a:pt x="1669947" y="2795483"/>
                      <a:pt x="2544489" y="706600"/>
                      <a:pt x="2702507" y="100405"/>
                    </a:cubicBezTo>
                    <a:lnTo>
                      <a:pt x="2198586" y="0"/>
                    </a:lnTo>
                    <a:cubicBezTo>
                      <a:pt x="2016285" y="178050"/>
                      <a:pt x="1294690" y="2216193"/>
                      <a:pt x="1128175" y="2644840"/>
                    </a:cubicBezTo>
                    <a:cubicBezTo>
                      <a:pt x="810201" y="3463315"/>
                      <a:pt x="0" y="4904140"/>
                      <a:pt x="1096568" y="5298286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0" name="Shape 29"/>
              <p:cNvSpPr/>
              <p:nvPr/>
            </p:nvSpPr>
            <p:spPr>
              <a:xfrm>
                <a:off x="3532632" y="50811"/>
                <a:ext cx="2702507" cy="5298286"/>
              </a:xfrm>
              <a:custGeom>
                <a:avLst/>
                <a:gdLst/>
                <a:ahLst/>
                <a:cxnLst/>
                <a:rect l="0" t="0" r="0" b="0"/>
                <a:pathLst>
                  <a:path w="2702507" h="5298286">
                    <a:moveTo>
                      <a:pt x="2198586" y="0"/>
                    </a:moveTo>
                    <a:lnTo>
                      <a:pt x="2702507" y="100405"/>
                    </a:lnTo>
                    <a:cubicBezTo>
                      <a:pt x="2544489" y="706600"/>
                      <a:pt x="1669947" y="2795483"/>
                      <a:pt x="1341271" y="3653684"/>
                    </a:cubicBezTo>
                    <a:cubicBezTo>
                      <a:pt x="1125418" y="4217278"/>
                      <a:pt x="907520" y="4390942"/>
                      <a:pt x="1316550" y="4821275"/>
                    </a:cubicBezTo>
                    <a:lnTo>
                      <a:pt x="1096568" y="5298286"/>
                    </a:lnTo>
                    <a:cubicBezTo>
                      <a:pt x="0" y="4904140"/>
                      <a:pt x="810201" y="3463315"/>
                      <a:pt x="1128175" y="2644840"/>
                    </a:cubicBezTo>
                    <a:cubicBezTo>
                      <a:pt x="1294690" y="2216193"/>
                      <a:pt x="2016285" y="178050"/>
                      <a:pt x="2198586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1" name="Shape 30"/>
              <p:cNvSpPr/>
              <p:nvPr/>
            </p:nvSpPr>
            <p:spPr>
              <a:xfrm>
                <a:off x="3799658" y="3548769"/>
                <a:ext cx="2332610" cy="5277144"/>
              </a:xfrm>
              <a:custGeom>
                <a:avLst/>
                <a:gdLst/>
                <a:ahLst/>
                <a:cxnLst/>
                <a:rect l="0" t="0" r="0" b="0"/>
                <a:pathLst>
                  <a:path w="2332610" h="5277144">
                    <a:moveTo>
                      <a:pt x="1386095" y="460830"/>
                    </a:moveTo>
                    <a:cubicBezTo>
                      <a:pt x="1498364" y="691808"/>
                      <a:pt x="1423913" y="471481"/>
                      <a:pt x="1543501" y="667991"/>
                    </a:cubicBezTo>
                    <a:cubicBezTo>
                      <a:pt x="1718155" y="954929"/>
                      <a:pt x="1546921" y="1156540"/>
                      <a:pt x="1371176" y="1615148"/>
                    </a:cubicBezTo>
                    <a:cubicBezTo>
                      <a:pt x="1220498" y="2008322"/>
                      <a:pt x="1067945" y="2391020"/>
                      <a:pt x="909098" y="2805358"/>
                    </a:cubicBezTo>
                    <a:cubicBezTo>
                      <a:pt x="606806" y="3593754"/>
                      <a:pt x="299621" y="4385567"/>
                      <a:pt x="0" y="5153286"/>
                    </a:cubicBezTo>
                    <a:cubicBezTo>
                      <a:pt x="150034" y="5223003"/>
                      <a:pt x="353484" y="5277144"/>
                      <a:pt x="564809" y="5275668"/>
                    </a:cubicBezTo>
                    <a:cubicBezTo>
                      <a:pt x="907604" y="4318572"/>
                      <a:pt x="1905452" y="1944260"/>
                      <a:pt x="2124893" y="1207819"/>
                    </a:cubicBezTo>
                    <a:cubicBezTo>
                      <a:pt x="2332610" y="510649"/>
                      <a:pt x="1972535" y="221335"/>
                      <a:pt x="1589541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2" name="Shape 31"/>
              <p:cNvSpPr/>
              <p:nvPr/>
            </p:nvSpPr>
            <p:spPr>
              <a:xfrm>
                <a:off x="3799658" y="3548769"/>
                <a:ext cx="2332610" cy="5277144"/>
              </a:xfrm>
              <a:custGeom>
                <a:avLst/>
                <a:gdLst/>
                <a:ahLst/>
                <a:cxnLst/>
                <a:rect l="0" t="0" r="0" b="0"/>
                <a:pathLst>
                  <a:path w="2332610" h="5277144">
                    <a:moveTo>
                      <a:pt x="1589541" y="0"/>
                    </a:moveTo>
                    <a:cubicBezTo>
                      <a:pt x="1972535" y="221335"/>
                      <a:pt x="2332610" y="510649"/>
                      <a:pt x="2124893" y="1207819"/>
                    </a:cubicBezTo>
                    <a:cubicBezTo>
                      <a:pt x="1905452" y="1944260"/>
                      <a:pt x="907604" y="4318572"/>
                      <a:pt x="564809" y="5275668"/>
                    </a:cubicBezTo>
                    <a:cubicBezTo>
                      <a:pt x="353484" y="5277144"/>
                      <a:pt x="150034" y="5223003"/>
                      <a:pt x="0" y="5153286"/>
                    </a:cubicBezTo>
                    <a:cubicBezTo>
                      <a:pt x="299621" y="4385567"/>
                      <a:pt x="606806" y="3593754"/>
                      <a:pt x="909098" y="2805358"/>
                    </a:cubicBezTo>
                    <a:cubicBezTo>
                      <a:pt x="1067945" y="2391020"/>
                      <a:pt x="1220498" y="2008322"/>
                      <a:pt x="1371176" y="1615148"/>
                    </a:cubicBezTo>
                    <a:cubicBezTo>
                      <a:pt x="1546921" y="1156540"/>
                      <a:pt x="1718155" y="954929"/>
                      <a:pt x="1543501" y="667991"/>
                    </a:cubicBezTo>
                    <a:cubicBezTo>
                      <a:pt x="1423913" y="471481"/>
                      <a:pt x="1498364" y="691808"/>
                      <a:pt x="1386095" y="460830"/>
                    </a:cubicBezTo>
                    <a:lnTo>
                      <a:pt x="1589541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</p:grpSp>
      </p:grpSp>
      <p:pic>
        <p:nvPicPr>
          <p:cNvPr id="68" name="Imagen 67">
            <a:extLst>
              <a:ext uri="{FF2B5EF4-FFF2-40B4-BE49-F238E27FC236}">
                <a16:creationId xmlns:a16="http://schemas.microsoft.com/office/drawing/2014/main" id="{48094FBE-35B7-66D3-7984-CEA2406D1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5" t="51953" r="27869" b="13774"/>
          <a:stretch/>
        </p:blipFill>
        <p:spPr>
          <a:xfrm>
            <a:off x="9783316" y="30467594"/>
            <a:ext cx="3896766" cy="1573810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6D9BB57E-C9D9-8B4E-184D-25BC9E89A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" b="100000" l="741" r="99352">
                        <a14:foregroundMark x1="44907" y1="40479" x2="44907" y2="40479"/>
                        <a14:foregroundMark x1="47407" y1="35449" x2="47407" y2="35449"/>
                        <a14:foregroundMark x1="52500" y1="33054" x2="52500" y2="33054"/>
                        <a14:foregroundMark x1="49722" y1="20120" x2="49722" y2="20120"/>
                        <a14:foregroundMark x1="32315" y1="33054" x2="32315" y2="33054"/>
                        <a14:foregroundMark x1="45556" y1="29102" x2="45556" y2="29102"/>
                        <a14:foregroundMark x1="57500" y1="31138" x2="57500" y2="31138"/>
                        <a14:foregroundMark x1="30741" y1="30659" x2="30741" y2="30659"/>
                        <a14:foregroundMark x1="46296" y1="58204" x2="46296" y2="58204"/>
                        <a14:foregroundMark x1="43426" y1="57605" x2="43426" y2="57605"/>
                        <a14:foregroundMark x1="34722" y1="55449" x2="34722" y2="55449"/>
                        <a14:foregroundMark x1="29074" y1="56048" x2="29074" y2="56048"/>
                        <a14:foregroundMark x1="23519" y1="55689" x2="23519" y2="55689"/>
                        <a14:foregroundMark x1="19259" y1="55090" x2="19259" y2="55090"/>
                        <a14:foregroundMark x1="49444" y1="56048" x2="49444" y2="56048"/>
                        <a14:foregroundMark x1="55370" y1="55569" x2="55370" y2="55569"/>
                        <a14:foregroundMark x1="58796" y1="56168" x2="58796" y2="56168"/>
                        <a14:foregroundMark x1="65741" y1="55689" x2="65741" y2="55689"/>
                        <a14:foregroundMark x1="18241" y1="65988" x2="18241" y2="65988"/>
                        <a14:foregroundMark x1="21852" y1="66826" x2="21852" y2="66826"/>
                        <a14:foregroundMark x1="27407" y1="66347" x2="27407" y2="66347"/>
                        <a14:foregroundMark x1="33704" y1="65988" x2="33704" y2="65988"/>
                        <a14:foregroundMark x1="38148" y1="66347" x2="38148" y2="66347"/>
                        <a14:foregroundMark x1="47685" y1="67904" x2="47685" y2="67904"/>
                        <a14:foregroundMark x1="44352" y1="66228" x2="44352" y2="66228"/>
                        <a14:foregroundMark x1="55370" y1="65509" x2="55370" y2="65509"/>
                        <a14:foregroundMark x1="58426" y1="65629" x2="58426" y2="65629"/>
                        <a14:foregroundMark x1="64167" y1="66347" x2="64167" y2="66347"/>
                        <a14:foregroundMark x1="68148" y1="66347" x2="68148" y2="66347"/>
                        <a14:foregroundMark x1="48889" y1="31497" x2="48889" y2="31497"/>
                        <a14:foregroundMark x1="30648" y1="32695" x2="30648" y2="32695"/>
                        <a14:foregroundMark x1="43796" y1="27904" x2="43796" y2="27904"/>
                        <a14:foregroundMark x1="56111" y1="29461" x2="56111" y2="29461"/>
                        <a14:foregroundMark x1="46852" y1="31138" x2="46852" y2="31138"/>
                        <a14:foregroundMark x1="46296" y1="29341" x2="46296" y2="29341"/>
                        <a14:foregroundMark x1="57037" y1="30539" x2="57037" y2="30539"/>
                        <a14:foregroundMark x1="58056" y1="31737" x2="58056" y2="31737"/>
                        <a14:foregroundMark x1="29815" y1="32695" x2="29815" y2="32695"/>
                        <a14:foregroundMark x1="18889" y1="73293" x2="18889" y2="73293"/>
                        <a14:foregroundMark x1="22407" y1="74371" x2="22407" y2="74371"/>
                        <a14:foregroundMark x1="20185" y1="73772" x2="20185" y2="73772"/>
                        <a14:backgroundMark x1="54722" y1="67066" x2="54722" y2="670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32410" y="29911480"/>
            <a:ext cx="2881272" cy="222919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5A686CE-8BE2-5C75-6388-9B3396E1B0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t="18370" r="4455" b="25063"/>
          <a:stretch/>
        </p:blipFill>
        <p:spPr>
          <a:xfrm>
            <a:off x="1205246" y="29652869"/>
            <a:ext cx="5706084" cy="2746419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B6F708B2-5F5B-15A1-10CA-31B6BF117ACF}"/>
              </a:ext>
            </a:extLst>
          </p:cNvPr>
          <p:cNvSpPr txBox="1"/>
          <p:nvPr/>
        </p:nvSpPr>
        <p:spPr>
          <a:xfrm>
            <a:off x="935650" y="5424277"/>
            <a:ext cx="5309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INTRODUCCIÓN 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CC34ABF7-3953-D6A0-9D74-B871EE947756}"/>
              </a:ext>
            </a:extLst>
          </p:cNvPr>
          <p:cNvSpPr txBox="1"/>
          <p:nvPr/>
        </p:nvSpPr>
        <p:spPr>
          <a:xfrm>
            <a:off x="7977707" y="5424277"/>
            <a:ext cx="4900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9D35E73-F7FC-39EE-E6EE-943DE94FEC55}"/>
              </a:ext>
            </a:extLst>
          </p:cNvPr>
          <p:cNvSpPr txBox="1"/>
          <p:nvPr/>
        </p:nvSpPr>
        <p:spPr>
          <a:xfrm>
            <a:off x="14677778" y="5424277"/>
            <a:ext cx="6275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Y </a:t>
            </a:r>
          </a:p>
          <a:p>
            <a:pPr algn="ctr"/>
            <a:r>
              <a:rPr lang="es-MX" sz="4800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1193B983-DE1D-23C7-A339-2542FEFAD5F9}"/>
              </a:ext>
            </a:extLst>
          </p:cNvPr>
          <p:cNvSpPr/>
          <p:nvPr/>
        </p:nvSpPr>
        <p:spPr>
          <a:xfrm>
            <a:off x="724441" y="24157979"/>
            <a:ext cx="6042873" cy="556914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2BC9CD84-E629-47E4-9995-347A7E491F69}"/>
              </a:ext>
            </a:extLst>
          </p:cNvPr>
          <p:cNvSpPr txBox="1"/>
          <p:nvPr/>
        </p:nvSpPr>
        <p:spPr>
          <a:xfrm>
            <a:off x="14982025" y="15695588"/>
            <a:ext cx="5754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12A8078D-10A0-0D97-0FED-1644A6894669}"/>
              </a:ext>
            </a:extLst>
          </p:cNvPr>
          <p:cNvSpPr/>
          <p:nvPr/>
        </p:nvSpPr>
        <p:spPr>
          <a:xfrm>
            <a:off x="7775426" y="24190436"/>
            <a:ext cx="6042873" cy="54992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FE8A4F80-F70D-D6A2-EBFD-D5D2651053C2}"/>
              </a:ext>
            </a:extLst>
          </p:cNvPr>
          <p:cNvSpPr/>
          <p:nvPr/>
        </p:nvSpPr>
        <p:spPr>
          <a:xfrm>
            <a:off x="14838009" y="24157980"/>
            <a:ext cx="6042873" cy="56016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A94D4E6-9B7F-2C83-1387-74B56DFC53C0}"/>
              </a:ext>
            </a:extLst>
          </p:cNvPr>
          <p:cNvCxnSpPr>
            <a:cxnSpLocks/>
          </p:cNvCxnSpPr>
          <p:nvPr/>
        </p:nvCxnSpPr>
        <p:spPr>
          <a:xfrm>
            <a:off x="7271370" y="5634642"/>
            <a:ext cx="0" cy="1769379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0C55B694-13A9-E89C-CB0C-E62FD9014BE6}"/>
              </a:ext>
            </a:extLst>
          </p:cNvPr>
          <p:cNvCxnSpPr>
            <a:cxnSpLocks/>
          </p:cNvCxnSpPr>
          <p:nvPr/>
        </p:nvCxnSpPr>
        <p:spPr>
          <a:xfrm>
            <a:off x="14256146" y="5562634"/>
            <a:ext cx="0" cy="17693794"/>
          </a:xfrm>
          <a:prstGeom prst="line">
            <a:avLst/>
          </a:prstGeom>
          <a:ln w="31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:a16="http://schemas.microsoft.com/office/drawing/2014/main" id="{667772E5-B087-5A66-6C10-59EE3235F6D7}"/>
              </a:ext>
            </a:extLst>
          </p:cNvPr>
          <p:cNvSpPr txBox="1"/>
          <p:nvPr/>
        </p:nvSpPr>
        <p:spPr>
          <a:xfrm>
            <a:off x="1170823" y="25907607"/>
            <a:ext cx="4588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FOTOS PROPIAS DE LA INVESTIGACIÓN 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9BB7B90-74DF-67C3-E94A-001BDF7E35B1}"/>
              </a:ext>
            </a:extLst>
          </p:cNvPr>
          <p:cNvSpPr txBox="1"/>
          <p:nvPr/>
        </p:nvSpPr>
        <p:spPr>
          <a:xfrm>
            <a:off x="8711530" y="25907607"/>
            <a:ext cx="4588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FOTOS PROPIAS DE LA INVESTIGACIÓN 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4FA86B72-1192-F901-B075-F29D8288EA86}"/>
              </a:ext>
            </a:extLst>
          </p:cNvPr>
          <p:cNvSpPr txBox="1"/>
          <p:nvPr/>
        </p:nvSpPr>
        <p:spPr>
          <a:xfrm>
            <a:off x="15568103" y="25907607"/>
            <a:ext cx="4588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spc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FOTOS PROPIAS DE LA INVESTIGACIÓN </a:t>
            </a: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0045C8B6-6A16-8ADD-11BC-5F0668CCB5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56" t="6419" r="11528" b="5644"/>
          <a:stretch/>
        </p:blipFill>
        <p:spPr>
          <a:xfrm>
            <a:off x="16047898" y="450721"/>
            <a:ext cx="4760976" cy="3291539"/>
          </a:xfrm>
          <a:prstGeom prst="rect">
            <a:avLst/>
          </a:prstGeom>
        </p:spPr>
      </p:pic>
      <p:sp>
        <p:nvSpPr>
          <p:cNvPr id="82" name="CuadroTexto 81">
            <a:extLst>
              <a:ext uri="{FF2B5EF4-FFF2-40B4-BE49-F238E27FC236}">
                <a16:creationId xmlns:a16="http://schemas.microsoft.com/office/drawing/2014/main" id="{BB04F7D4-76E3-FF6D-FC05-FAC6F971C0E2}"/>
              </a:ext>
            </a:extLst>
          </p:cNvPr>
          <p:cNvSpPr txBox="1"/>
          <p:nvPr/>
        </p:nvSpPr>
        <p:spPr>
          <a:xfrm>
            <a:off x="6001610" y="1026213"/>
            <a:ext cx="9496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FF0000"/>
                </a:solidFill>
              </a:rPr>
              <a:t>TITULO DE LA PONENCIA</a:t>
            </a:r>
          </a:p>
          <a:p>
            <a:pPr algn="ctr"/>
            <a:r>
              <a:rPr lang="es-MX" sz="3200" dirty="0">
                <a:solidFill>
                  <a:srgbClr val="FF0000"/>
                </a:solidFill>
              </a:rPr>
              <a:t>Nombre de los autores e institución de adscripción</a:t>
            </a:r>
          </a:p>
          <a:p>
            <a:pPr algn="ctr"/>
            <a:r>
              <a:rPr lang="es-MX" sz="3200" dirty="0">
                <a:solidFill>
                  <a:srgbClr val="FF0000"/>
                </a:solidFill>
              </a:rPr>
              <a:t>Palabras claves:</a:t>
            </a:r>
          </a:p>
        </p:txBody>
      </p:sp>
    </p:spTree>
    <p:extLst>
      <p:ext uri="{BB962C8B-B14F-4D97-AF65-F5344CB8AC3E}">
        <p14:creationId xmlns:p14="http://schemas.microsoft.com/office/powerpoint/2010/main" val="3428400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38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GARZA DEL VALLE;AMESTUR</dc:creator>
  <cp:lastModifiedBy>Esteban Cruz</cp:lastModifiedBy>
  <cp:revision>36</cp:revision>
  <dcterms:created xsi:type="dcterms:W3CDTF">2014-09-30T15:12:49Z</dcterms:created>
  <dcterms:modified xsi:type="dcterms:W3CDTF">2024-01-12T17:13:50Z</dcterms:modified>
</cp:coreProperties>
</file>