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850"/>
    <a:srgbClr val="E6FEFD"/>
    <a:srgbClr val="043D4C"/>
    <a:srgbClr val="032F3B"/>
    <a:srgbClr val="A2FCFA"/>
    <a:srgbClr val="036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EA899-E2BB-4356-B32B-FB4E257DF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E14AE2-1102-46CD-BD83-6100727C0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730C31-B4BC-4E8D-A60B-4391BF71F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1960-9854-431C-98EC-4D31E2DA932F}" type="datetimeFigureOut">
              <a:rPr lang="es-MX" smtClean="0"/>
              <a:t>12/01/2024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C635AF-C850-456A-A2E9-5B0A8BC09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02B63A-1F07-4A9E-92BF-04ED41C7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F1C7-C33B-491D-B6B4-757B27237B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918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71706-8FA2-4933-A2F8-F56B88E2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4FA3D1-2E5D-4A1D-9DD9-808CFA207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AC0567-79BB-4478-BD93-6DF5245B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1960-9854-431C-98EC-4D31E2DA932F}" type="datetimeFigureOut">
              <a:rPr lang="es-MX" smtClean="0"/>
              <a:t>12/01/2024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D77953-6CFC-4F2A-8E49-6B1FC811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B76357-C184-4331-9D81-61AB0A6E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F1C7-C33B-491D-B6B4-757B27237B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878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72CCF0-CA0D-4870-A9DC-9DCB49CA7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1CD00A-66F2-4640-97C5-FFB1C9192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FE7F64-6ACA-4527-B4CF-7925E34F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1960-9854-431C-98EC-4D31E2DA932F}" type="datetimeFigureOut">
              <a:rPr lang="es-MX" smtClean="0"/>
              <a:t>12/01/2024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689F85-7D7A-435D-994D-54C986B06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6B63FC-ED56-40FE-950D-3F633676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F1C7-C33B-491D-B6B4-757B27237B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882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F74E9-0337-4C10-A1A8-735E34E6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379FE4-DF4A-4F11-861E-AB1AD95AA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050369-C9CE-4B29-A753-63E7C37C8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1960-9854-431C-98EC-4D31E2DA932F}" type="datetimeFigureOut">
              <a:rPr lang="es-MX" smtClean="0"/>
              <a:t>12/01/2024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EE051-D469-4671-8834-2D79FE07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47F45F-843D-4239-BDCE-94A6AD1E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F1C7-C33B-491D-B6B4-757B27237B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549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D9B65-238F-4978-8185-47884CA5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912344-EDD6-4B53-A77B-F5D6D22C5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A5A5C6-ED01-4E57-A15C-0FFD4107E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1960-9854-431C-98EC-4D31E2DA932F}" type="datetimeFigureOut">
              <a:rPr lang="es-MX" smtClean="0"/>
              <a:t>12/01/2024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D879C6-B33C-48A2-A597-1086B0CE9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42793F-EC6B-487A-89D9-D6E08F65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F1C7-C33B-491D-B6B4-757B27237B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262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D00FC-979B-400D-BCCC-60D8C27A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8F55B8-11FA-479F-98E9-A10B0FB9F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63F716-43BE-4089-BFFA-B3363B2BB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5B6AA0-0F3D-4708-BF0E-4E7B7FAE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1960-9854-431C-98EC-4D31E2DA932F}" type="datetimeFigureOut">
              <a:rPr lang="es-MX" smtClean="0"/>
              <a:t>12/01/2024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440626-3089-4FA8-BA0E-26090918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DC0541-F71F-4AE6-9BCA-A9567F60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F1C7-C33B-491D-B6B4-757B27237B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632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24749-2677-4CC5-AF49-94EB5EDE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EA7958-8535-4D5F-AD96-C3578A33C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E7F0EB-9B02-4DF1-9FAE-0BACC0BF2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9E698E-6B7A-4A56-B254-F7A3049C4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C751379-622E-4BB3-A5B7-174EFA283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A85262-D06C-49D5-9036-E08FC1F1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1960-9854-431C-98EC-4D31E2DA932F}" type="datetimeFigureOut">
              <a:rPr lang="es-MX" smtClean="0"/>
              <a:t>12/01/2024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20102-E2F0-4266-A63E-7FBC575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3D6AD3-8016-4752-B1F8-F004B541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F1C7-C33B-491D-B6B4-757B27237B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55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26ECF-3807-4F58-9005-810EA2F5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E7850F-761E-48EE-8D27-295A7490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1960-9854-431C-98EC-4D31E2DA932F}" type="datetimeFigureOut">
              <a:rPr lang="es-MX" smtClean="0"/>
              <a:t>12/01/2024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EC7639-E7C1-4993-8073-3B1F45AA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5E8453-8720-43AE-A7BC-178CEE2C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F1C7-C33B-491D-B6B4-757B27237B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030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1EDB10-4F53-45AD-9C05-41434A497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1960-9854-431C-98EC-4D31E2DA932F}" type="datetimeFigureOut">
              <a:rPr lang="es-MX" smtClean="0"/>
              <a:t>12/01/2024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53BB175-2ACC-4928-AAA3-5BE8D942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E427BA-C623-4D84-8B9B-ED6EA99D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F1C7-C33B-491D-B6B4-757B27237B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095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16223-5E9E-4684-B24F-8DD3D238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D95244-AE04-48E8-918A-1BFEA0B9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6D4FA8-D17F-458F-BB52-BCA31313E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795B9F-3FFF-4AE0-B241-AD17C239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1960-9854-431C-98EC-4D31E2DA932F}" type="datetimeFigureOut">
              <a:rPr lang="es-MX" smtClean="0"/>
              <a:t>12/01/2024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F49D3F-5039-48AB-BD69-426A7C8F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D5B3C0-6F04-4A2F-ABE3-F6324952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F1C7-C33B-491D-B6B4-757B27237B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39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CF6AE-55FE-48CF-ACD4-C7C08CDA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F9AAB2-DECD-4A34-B7F4-5E4744A5D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51A654-4779-45CA-BA6B-72D3C33D3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FDE426-1F4C-4462-B33D-1F9D3D46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1960-9854-431C-98EC-4D31E2DA932F}" type="datetimeFigureOut">
              <a:rPr lang="es-MX" smtClean="0"/>
              <a:t>12/01/2024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B72031-BEA6-497B-AC2C-92F253DB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F2FDAD-B9B6-4A8E-B55D-C19ABB33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F1C7-C33B-491D-B6B4-757B27237B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55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59D312-148A-41A3-B935-07E46947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1F1070-BAF9-49C7-B930-B46C56ECA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5217E-7D70-420E-87A4-A6B0455EE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1960-9854-431C-98EC-4D31E2DA932F}" type="datetimeFigureOut">
              <a:rPr lang="es-MX" smtClean="0"/>
              <a:t>12/01/2024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371822-F367-473E-9FCD-8EDE62E87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55C37-8B12-42FB-8028-CD9FC10E5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4F1C7-C33B-491D-B6B4-757B27237B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313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iana La Cazadora in Ixmiquilpan, Hidalgo | México, Historia de mexico,  Viva mexico">
            <a:extLst>
              <a:ext uri="{FF2B5EF4-FFF2-40B4-BE49-F238E27FC236}">
                <a16:creationId xmlns:a16="http://schemas.microsoft.com/office/drawing/2014/main" id="{68B97A81-4BBB-49EF-0E21-721FD1548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7" b="48015"/>
          <a:stretch/>
        </p:blipFill>
        <p:spPr bwMode="auto">
          <a:xfrm>
            <a:off x="5917383" y="91943"/>
            <a:ext cx="6096000" cy="1145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3 Marcador de contenido">
            <a:extLst>
              <a:ext uri="{FF2B5EF4-FFF2-40B4-BE49-F238E27FC236}">
                <a16:creationId xmlns:a16="http://schemas.microsoft.com/office/drawing/2014/main" id="{D402AACF-DB16-47A1-AA44-4250933B0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604585"/>
              </p:ext>
            </p:extLst>
          </p:nvPr>
        </p:nvGraphicFramePr>
        <p:xfrm>
          <a:off x="192124" y="4551595"/>
          <a:ext cx="11897953" cy="206702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897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29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rgbClr val="E6FEFD"/>
                          </a:solidFill>
                        </a:rPr>
                        <a:t>Descripción por escrito </a:t>
                      </a:r>
                      <a:r>
                        <a:rPr lang="es-ES" sz="1200" dirty="0">
                          <a:solidFill>
                            <a:srgbClr val="E6FEFD"/>
                          </a:solidFill>
                        </a:rPr>
                        <a:t>de</a:t>
                      </a:r>
                      <a:r>
                        <a:rPr lang="es-ES" sz="1200" baseline="0" dirty="0">
                          <a:solidFill>
                            <a:srgbClr val="E6FEFD"/>
                          </a:solidFill>
                        </a:rPr>
                        <a:t> la fotografía</a:t>
                      </a:r>
                      <a:endParaRPr lang="es-MX" sz="1200" dirty="0">
                        <a:solidFill>
                          <a:srgbClr val="E6FEF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3D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2709">
                <a:tc>
                  <a:txBody>
                    <a:bodyPr/>
                    <a:lstStyle/>
                    <a:p>
                      <a:r>
                        <a:rPr lang="es-MX" sz="1200" dirty="0" err="1"/>
                        <a:t>xxxxxx</a:t>
                      </a:r>
                      <a:endParaRPr lang="es-MX" sz="1200" dirty="0"/>
                    </a:p>
                    <a:p>
                      <a:endParaRPr lang="es-MX" sz="1200" dirty="0"/>
                    </a:p>
                    <a:p>
                      <a:endParaRPr lang="es-MX" sz="1200" dirty="0"/>
                    </a:p>
                    <a:p>
                      <a:endParaRPr lang="es-MX" sz="1200" dirty="0"/>
                    </a:p>
                    <a:p>
                      <a:endParaRPr lang="es-MX" sz="1200" dirty="0"/>
                    </a:p>
                    <a:p>
                      <a:endParaRPr lang="es-MX" sz="1200" dirty="0"/>
                    </a:p>
                    <a:p>
                      <a:endParaRPr lang="es-MX" sz="1200" dirty="0"/>
                    </a:p>
                    <a:p>
                      <a:endParaRPr lang="es-MX" sz="1200" dirty="0"/>
                    </a:p>
                    <a:p>
                      <a:endParaRPr lang="es-MX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EF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2DD0201D-85C7-4A13-882F-056071A44FC3}"/>
              </a:ext>
            </a:extLst>
          </p:cNvPr>
          <p:cNvSpPr/>
          <p:nvPr/>
        </p:nvSpPr>
        <p:spPr>
          <a:xfrm>
            <a:off x="217058" y="1369664"/>
            <a:ext cx="5401864" cy="3049782"/>
          </a:xfrm>
          <a:prstGeom prst="rect">
            <a:avLst/>
          </a:prstGeom>
          <a:ln>
            <a:solidFill>
              <a:srgbClr val="043D4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1F4456-4AC1-48F3-82DF-9727487988BE}"/>
              </a:ext>
            </a:extLst>
          </p:cNvPr>
          <p:cNvSpPr txBox="1"/>
          <p:nvPr/>
        </p:nvSpPr>
        <p:spPr>
          <a:xfrm>
            <a:off x="2222251" y="2076680"/>
            <a:ext cx="1501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i="1" dirty="0">
                <a:solidFill>
                  <a:srgbClr val="034850"/>
                </a:solidFill>
                <a:latin typeface="Amasis MT Pro Light" panose="02040304050005020304" pitchFamily="18" charset="0"/>
              </a:rPr>
              <a:t>Colocar aquí Fotografía</a:t>
            </a:r>
          </a:p>
        </p:txBody>
      </p:sp>
      <p:sp>
        <p:nvSpPr>
          <p:cNvPr id="50" name="Rectangle 4">
            <a:extLst>
              <a:ext uri="{FF2B5EF4-FFF2-40B4-BE49-F238E27FC236}">
                <a16:creationId xmlns:a16="http://schemas.microsoft.com/office/drawing/2014/main" id="{06FA505D-5378-4915-8195-9CDEA2854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4BC56216-9A15-4650-BABE-E3EA8C9E0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58" y="134088"/>
            <a:ext cx="5401863" cy="941222"/>
          </a:xfrm>
          <a:prstGeom prst="rect">
            <a:avLst/>
          </a:prstGeom>
          <a:gradFill>
            <a:gsLst>
              <a:gs pos="0">
                <a:srgbClr val="036B69"/>
              </a:gs>
              <a:gs pos="74000">
                <a:srgbClr val="034850"/>
              </a:gs>
              <a:gs pos="100000">
                <a:srgbClr val="043D4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altLang="es-MX" sz="1100" b="1" i="1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7</a:t>
            </a:r>
            <a:r>
              <a:rPr kumimoji="0" lang="es-ES" altLang="es-MX" sz="1100" b="1" i="1" u="none" strike="noStrike" normalizeH="0" baseline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º CONGRESO INTERNACIONAL DE TURISMO Y GASTRONOMÍA RURAL AMESTUR 2024.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kumimoji="0" lang="es-ES" altLang="es-MX" sz="1100" i="1" u="none" strike="noStrike" normalizeH="0" baseline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Concurso de la Fotogra</a:t>
            </a:r>
            <a:r>
              <a:rPr lang="es-ES" altLang="es-MX" sz="1100" i="1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fía Rural</a:t>
            </a:r>
            <a:endParaRPr kumimoji="0" lang="es-ES" altLang="es-MX" sz="1100" i="1" u="none" strike="noStrike" normalizeH="0" baseline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200" i="1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Temática: </a:t>
            </a:r>
            <a:r>
              <a:rPr lang="es-ES" sz="1200" b="1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“Bellezas de la Ruralidad Mexicana”</a:t>
            </a:r>
            <a:endParaRPr lang="es-MX" sz="900" b="1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D75AF236-DB5A-2DCE-24C8-550B1FDFD305}"/>
              </a:ext>
            </a:extLst>
          </p:cNvPr>
          <p:cNvSpPr/>
          <p:nvPr/>
        </p:nvSpPr>
        <p:spPr>
          <a:xfrm rot="21595958">
            <a:off x="6732393" y="991090"/>
            <a:ext cx="4546737" cy="30988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noAutofit/>
          </a:bodyPr>
          <a:lstStyle/>
          <a:p>
            <a:pPr algn="ctr">
              <a:lnSpc>
                <a:spcPct val="106000"/>
              </a:lnSpc>
              <a:spcAft>
                <a:spcPts val="640"/>
              </a:spcAft>
            </a:pPr>
            <a:r>
              <a:rPr lang="es-MX" sz="1200" b="1" kern="12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Ficha de Expresión </a:t>
            </a:r>
            <a:r>
              <a:rPr lang="es-MX" sz="1200" b="1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D</a:t>
            </a:r>
            <a:r>
              <a:rPr lang="es-MX" sz="1200" b="1" kern="1200" dirty="0">
                <a:solidFill>
                  <a:srgbClr val="00206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escriptiva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D418BD-4E29-9708-D26E-2DCA76AA13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30114" t="46800" r="14678" b="31497"/>
          <a:stretch/>
        </p:blipFill>
        <p:spPr>
          <a:xfrm>
            <a:off x="3806240" y="5235124"/>
            <a:ext cx="5048250" cy="1488417"/>
          </a:xfrm>
          <a:prstGeom prst="rect">
            <a:avLst/>
          </a:prstGeom>
        </p:spPr>
      </p:pic>
      <p:graphicFrame>
        <p:nvGraphicFramePr>
          <p:cNvPr id="2" name="1 Tabla">
            <a:extLst>
              <a:ext uri="{FF2B5EF4-FFF2-40B4-BE49-F238E27FC236}">
                <a16:creationId xmlns:a16="http://schemas.microsoft.com/office/drawing/2014/main" id="{1C5D0D30-D607-6B9E-006C-2F3943DAA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756069"/>
              </p:ext>
            </p:extLst>
          </p:nvPr>
        </p:nvGraphicFramePr>
        <p:xfrm>
          <a:off x="5899704" y="1398429"/>
          <a:ext cx="6138164" cy="28291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7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</a:rPr>
                        <a:t>Titulo de</a:t>
                      </a:r>
                      <a:r>
                        <a:rPr lang="es-ES" sz="800" baseline="0" dirty="0">
                          <a:solidFill>
                            <a:schemeClr val="tx1"/>
                          </a:solidFill>
                        </a:rPr>
                        <a:t> la fotografía</a:t>
                      </a:r>
                      <a:endParaRPr lang="es-ES" sz="800" dirty="0">
                        <a:solidFill>
                          <a:schemeClr val="tx1"/>
                        </a:solidFill>
                        <a:latin typeface="Abadi MT Condensed Light" pitchFamily="34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tx1"/>
                        </a:solidFill>
                        <a:latin typeface="Abadi MT Condensed Ligh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es-MX" sz="800" dirty="0"/>
                        <a:t>Universidad</a:t>
                      </a:r>
                      <a:endParaRPr lang="es-ES" sz="8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es-ES" sz="800" b="1" dirty="0">
                        <a:solidFill>
                          <a:schemeClr val="bg1"/>
                        </a:solidFill>
                        <a:latin typeface="Abadi MT Condensed Light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/>
                        <a:t>Nombre</a:t>
                      </a:r>
                      <a:endParaRPr lang="es-ES" sz="800" dirty="0">
                        <a:latin typeface="Abadi MT Condensed Light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es-ES" sz="800" b="1" dirty="0">
                        <a:solidFill>
                          <a:schemeClr val="bg1"/>
                        </a:solidFill>
                        <a:latin typeface="Abadi MT Condensed Light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/>
                        <a:t>E-mail</a:t>
                      </a:r>
                      <a:endParaRPr lang="es-ES" sz="8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es-ES" sz="800" dirty="0">
                        <a:latin typeface="Abadi MT Condensed Light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ES" sz="800" dirty="0"/>
                        <a:t>Subraye la opción que corresponda a su trabajo</a:t>
                      </a:r>
                      <a:endParaRPr lang="es-ES" sz="800" b="1" dirty="0">
                        <a:latin typeface="Abadi MT Condensed Light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kern="1200" baseline="0" dirty="0"/>
                        <a:t>Temática gráfica y escrita </a:t>
                      </a:r>
                      <a:endParaRPr lang="es-ES" sz="1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800" kern="1200" baseline="0" dirty="0"/>
                        <a:t>A) Animación Matutina. </a:t>
                      </a:r>
                      <a:endParaRPr lang="es-ES" sz="800" b="1" dirty="0">
                        <a:latin typeface="Abadi MT Condensed Light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800" u="sng" kern="1200" baseline="0" dirty="0"/>
                        <a:t>B) </a:t>
                      </a:r>
                      <a:r>
                        <a:rPr lang="es-MX" sz="800" u="none" kern="1200" baseline="0" dirty="0"/>
                        <a:t>Animación Diurna. </a:t>
                      </a:r>
                      <a:endParaRPr lang="es-ES" sz="800" u="none" dirty="0">
                        <a:latin typeface="Abadi MT Condensed Light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kern="1200" baseline="0" dirty="0"/>
                        <a:t>C) Animación Nocturna. </a:t>
                      </a:r>
                      <a:endParaRPr lang="es-ES" sz="1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kern="1200" baseline="0" dirty="0"/>
                        <a:t>Imágenes alusivas a: </a:t>
                      </a:r>
                      <a:endParaRPr lang="es-ES" sz="1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800" u="none" kern="1200" baseline="0" dirty="0"/>
                        <a:t>A) Cultura </a:t>
                      </a:r>
                      <a:endParaRPr lang="es-ES" sz="700" u="none" dirty="0">
                        <a:latin typeface="Abadi MT Condensed Light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800" kern="1200" baseline="0" dirty="0"/>
                        <a:t>B) Naturaleza. </a:t>
                      </a:r>
                      <a:endParaRPr lang="es-ES" sz="700" dirty="0">
                        <a:latin typeface="Abadi MT Condensed Light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u="none" kern="1200" baseline="0" dirty="0"/>
                        <a:t>C) Gastronomía. </a:t>
                      </a:r>
                      <a:endParaRPr lang="es-ES" sz="100" b="1" u="none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kern="1200" baseline="0" dirty="0"/>
                        <a:t>Escenarios </a:t>
                      </a:r>
                      <a:endParaRPr lang="es-ES" sz="100" dirty="0"/>
                    </a:p>
                    <a:p>
                      <a:pPr algn="ctr"/>
                      <a:endParaRPr lang="es-ES" sz="8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200" baseline="0" dirty="0"/>
                        <a:t>A) </a:t>
                      </a:r>
                      <a:r>
                        <a:rPr lang="es-MX" sz="800" dirty="0">
                          <a:effectLst/>
                        </a:rPr>
                        <a:t>Destinos rurales</a:t>
                      </a:r>
                      <a:endParaRPr lang="es-MX" sz="8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u="none" kern="1200" baseline="0" dirty="0"/>
                        <a:t>B) </a:t>
                      </a:r>
                      <a:r>
                        <a:rPr lang="es-MX" sz="800" dirty="0">
                          <a:effectLst/>
                        </a:rPr>
                        <a:t>Pueblos rurales</a:t>
                      </a:r>
                      <a:endParaRPr lang="es-MX" sz="80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kern="1200" baseline="0" dirty="0"/>
                        <a:t>C) En centros rurales </a:t>
                      </a:r>
                      <a:endParaRPr lang="es-MX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kern="1200" baseline="0" dirty="0"/>
                        <a:t>D) En empresas</a:t>
                      </a:r>
                      <a:endParaRPr lang="es-MX" sz="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kern="1200" baseline="0" dirty="0"/>
                        <a:t>E) En espacios Naturales </a:t>
                      </a:r>
                      <a:endParaRPr lang="es-MX" sz="800" kern="1200" dirty="0"/>
                    </a:p>
                    <a:p>
                      <a:pPr algn="ctr"/>
                      <a:endParaRPr lang="es-MX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kern="1200" baseline="0" dirty="0"/>
                        <a:t>F) </a:t>
                      </a:r>
                      <a:r>
                        <a:rPr lang="es-MX" sz="800" dirty="0">
                          <a:effectLst/>
                        </a:rPr>
                        <a:t>Parques ecoturísticos</a:t>
                      </a:r>
                      <a:endParaRPr lang="es-MX" sz="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8751">
                <a:tc>
                  <a:txBody>
                    <a:bodyPr/>
                    <a:lstStyle/>
                    <a:p>
                      <a:pPr algn="ctr"/>
                      <a:endParaRPr lang="es-ES" sz="8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kern="1200" baseline="0" dirty="0"/>
                        <a:t>G)</a:t>
                      </a:r>
                      <a:r>
                        <a:rPr lang="es-MX" sz="800" dirty="0">
                          <a:effectLst/>
                        </a:rPr>
                        <a:t> Haciendas</a:t>
                      </a:r>
                      <a:endParaRPr lang="es-MX" sz="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kern="1200" baseline="0" dirty="0"/>
                        <a:t>H) </a:t>
                      </a:r>
                      <a:r>
                        <a:rPr lang="es-MX" sz="100" kern="1200" baseline="0" dirty="0">
                          <a:effectLst/>
                        </a:rPr>
                        <a:t> </a:t>
                      </a:r>
                      <a:r>
                        <a:rPr lang="es-MX" sz="800" kern="1200" baseline="0" dirty="0">
                          <a:effectLst/>
                        </a:rPr>
                        <a:t>R</a:t>
                      </a:r>
                      <a:r>
                        <a:rPr lang="es-MX" sz="800" dirty="0">
                          <a:effectLst/>
                        </a:rPr>
                        <a:t>anchos y comunidad rural</a:t>
                      </a:r>
                      <a:endParaRPr lang="es-MX" sz="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kern="1200" baseline="0" dirty="0"/>
                        <a:t>I) Centros gastronómicos </a:t>
                      </a:r>
                      <a:endParaRPr lang="es-MX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kern="1200" baseline="0" dirty="0"/>
                        <a:t>J)</a:t>
                      </a:r>
                      <a:r>
                        <a:rPr lang="es-MX" sz="700" dirty="0">
                          <a:effectLst/>
                        </a:rPr>
                        <a:t> </a:t>
                      </a:r>
                      <a:r>
                        <a:rPr lang="es-MX" sz="800" dirty="0">
                          <a:effectLst/>
                        </a:rPr>
                        <a:t>Corredores gastronómicos</a:t>
                      </a:r>
                      <a:endParaRPr lang="es-MX" sz="800" kern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kern="1200" baseline="0" dirty="0"/>
                        <a:t>K)</a:t>
                      </a:r>
                      <a:r>
                        <a:rPr lang="es-MX" sz="800" dirty="0">
                          <a:effectLst/>
                        </a:rPr>
                        <a:t> Escuelas rurales</a:t>
                      </a:r>
                      <a:endParaRPr lang="es-MX" sz="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D9EC5F96-4591-8976-8419-C94919EB4E4A}"/>
              </a:ext>
            </a:extLst>
          </p:cNvPr>
          <p:cNvGrpSpPr/>
          <p:nvPr/>
        </p:nvGrpSpPr>
        <p:grpSpPr>
          <a:xfrm>
            <a:off x="6034454" y="156940"/>
            <a:ext cx="844379" cy="733401"/>
            <a:chOff x="0" y="-2"/>
            <a:chExt cx="1179788" cy="1054255"/>
          </a:xfrm>
          <a:solidFill>
            <a:srgbClr val="002060"/>
          </a:solidFill>
        </p:grpSpPr>
        <p:grpSp>
          <p:nvGrpSpPr>
            <p:cNvPr id="6" name="Group 162">
              <a:extLst>
                <a:ext uri="{FF2B5EF4-FFF2-40B4-BE49-F238E27FC236}">
                  <a16:creationId xmlns:a16="http://schemas.microsoft.com/office/drawing/2014/main" id="{10C9B732-613D-00C5-3700-12F1EBA7EEBC}"/>
                </a:ext>
              </a:extLst>
            </p:cNvPr>
            <p:cNvGrpSpPr/>
            <p:nvPr/>
          </p:nvGrpSpPr>
          <p:grpSpPr>
            <a:xfrm>
              <a:off x="0" y="847753"/>
              <a:ext cx="1179788" cy="206500"/>
              <a:chOff x="0" y="847753"/>
              <a:chExt cx="12991638" cy="2101769"/>
            </a:xfrm>
            <a:grpFill/>
          </p:grpSpPr>
          <p:sp>
            <p:nvSpPr>
              <p:cNvPr id="29" name="Shape 33">
                <a:extLst>
                  <a:ext uri="{FF2B5EF4-FFF2-40B4-BE49-F238E27FC236}">
                    <a16:creationId xmlns:a16="http://schemas.microsoft.com/office/drawing/2014/main" id="{272BADDF-E939-7DC1-7CC6-4782F2B53E1E}"/>
                  </a:ext>
                </a:extLst>
              </p:cNvPr>
              <p:cNvSpPr/>
              <p:nvPr/>
            </p:nvSpPr>
            <p:spPr>
              <a:xfrm>
                <a:off x="2104723" y="865471"/>
                <a:ext cx="2548262" cy="1978807"/>
              </a:xfrm>
              <a:custGeom>
                <a:avLst/>
                <a:gdLst/>
                <a:ahLst/>
                <a:cxnLst/>
                <a:rect l="0" t="0" r="0" b="0"/>
                <a:pathLst>
                  <a:path w="2548262" h="1978807">
                    <a:moveTo>
                      <a:pt x="1200251" y="609"/>
                    </a:moveTo>
                    <a:cubicBezTo>
                      <a:pt x="2548262" y="3249"/>
                      <a:pt x="2358218" y="177103"/>
                      <a:pt x="2362378" y="1956463"/>
                    </a:cubicBezTo>
                    <a:lnTo>
                      <a:pt x="1770905" y="1978807"/>
                    </a:lnTo>
                    <a:cubicBezTo>
                      <a:pt x="1770905" y="197246"/>
                      <a:pt x="2018120" y="473763"/>
                      <a:pt x="590465" y="473763"/>
                    </a:cubicBezTo>
                    <a:lnTo>
                      <a:pt x="591156" y="1959448"/>
                    </a:lnTo>
                    <a:lnTo>
                      <a:pt x="0" y="1978807"/>
                    </a:lnTo>
                    <a:lnTo>
                      <a:pt x="0" y="8509"/>
                    </a:lnTo>
                    <a:cubicBezTo>
                      <a:pt x="496184" y="8509"/>
                      <a:pt x="889172" y="0"/>
                      <a:pt x="1200251" y="609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30" name="Shape 35">
                <a:extLst>
                  <a:ext uri="{FF2B5EF4-FFF2-40B4-BE49-F238E27FC236}">
                    <a16:creationId xmlns:a16="http://schemas.microsoft.com/office/drawing/2014/main" id="{EC8A46C4-73E3-4162-B2BB-5352123397F2}"/>
                  </a:ext>
                </a:extLst>
              </p:cNvPr>
              <p:cNvSpPr/>
              <p:nvPr/>
            </p:nvSpPr>
            <p:spPr>
              <a:xfrm>
                <a:off x="9505059" y="873980"/>
                <a:ext cx="1709792" cy="2075542"/>
              </a:xfrm>
              <a:custGeom>
                <a:avLst/>
                <a:gdLst/>
                <a:ahLst/>
                <a:cxnLst/>
                <a:rect l="0" t="0" r="0" b="0"/>
                <a:pathLst>
                  <a:path w="1709792" h="2075542">
                    <a:moveTo>
                      <a:pt x="0" y="0"/>
                    </a:moveTo>
                    <a:lnTo>
                      <a:pt x="589803" y="21479"/>
                    </a:lnTo>
                    <a:lnTo>
                      <a:pt x="630796" y="1472033"/>
                    </a:lnTo>
                    <a:lnTo>
                      <a:pt x="1113065" y="1505618"/>
                    </a:lnTo>
                    <a:lnTo>
                      <a:pt x="1119049" y="10949"/>
                    </a:lnTo>
                    <a:lnTo>
                      <a:pt x="1709724" y="7147"/>
                    </a:lnTo>
                    <a:lnTo>
                      <a:pt x="1709792" y="1963513"/>
                    </a:lnTo>
                    <a:cubicBezTo>
                      <a:pt x="256302" y="2005061"/>
                      <a:pt x="0" y="2075542"/>
                      <a:pt x="0" y="11014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31" name="Shape 37">
                <a:extLst>
                  <a:ext uri="{FF2B5EF4-FFF2-40B4-BE49-F238E27FC236}">
                    <a16:creationId xmlns:a16="http://schemas.microsoft.com/office/drawing/2014/main" id="{E6C9B5A6-5BE5-4885-0656-CCBEDA4B760B}"/>
                  </a:ext>
                </a:extLst>
              </p:cNvPr>
              <p:cNvSpPr/>
              <p:nvPr/>
            </p:nvSpPr>
            <p:spPr>
              <a:xfrm>
                <a:off x="0" y="885465"/>
                <a:ext cx="1982337" cy="1958814"/>
              </a:xfrm>
              <a:custGeom>
                <a:avLst/>
                <a:gdLst/>
                <a:ahLst/>
                <a:cxnLst/>
                <a:rect l="0" t="0" r="0" b="0"/>
                <a:pathLst>
                  <a:path w="1982337" h="1958814">
                    <a:moveTo>
                      <a:pt x="712156" y="0"/>
                    </a:moveTo>
                    <a:lnTo>
                      <a:pt x="1351660" y="6210"/>
                    </a:lnTo>
                    <a:lnTo>
                      <a:pt x="1982337" y="1958814"/>
                    </a:lnTo>
                    <a:lnTo>
                      <a:pt x="0" y="1958814"/>
                    </a:lnTo>
                    <a:cubicBezTo>
                      <a:pt x="60682" y="1715829"/>
                      <a:pt x="146653" y="1519410"/>
                      <a:pt x="225029" y="1291169"/>
                    </a:cubicBezTo>
                    <a:cubicBezTo>
                      <a:pt x="433127" y="685113"/>
                      <a:pt x="314662" y="733806"/>
                      <a:pt x="951653" y="754935"/>
                    </a:cubicBezTo>
                    <a:lnTo>
                      <a:pt x="789142" y="1493993"/>
                    </a:lnTo>
                    <a:lnTo>
                      <a:pt x="1241643" y="1493993"/>
                    </a:lnTo>
                    <a:cubicBezTo>
                      <a:pt x="1231913" y="1217689"/>
                      <a:pt x="819379" y="333710"/>
                      <a:pt x="712156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32" name="Shape 39">
                <a:extLst>
                  <a:ext uri="{FF2B5EF4-FFF2-40B4-BE49-F238E27FC236}">
                    <a16:creationId xmlns:a16="http://schemas.microsoft.com/office/drawing/2014/main" id="{0141E10A-F558-47F2-6E6E-618038C1CAC6}"/>
                  </a:ext>
                </a:extLst>
              </p:cNvPr>
              <p:cNvSpPr/>
              <p:nvPr/>
            </p:nvSpPr>
            <p:spPr>
              <a:xfrm>
                <a:off x="11404714" y="847753"/>
                <a:ext cx="1586924" cy="1986483"/>
              </a:xfrm>
              <a:custGeom>
                <a:avLst/>
                <a:gdLst/>
                <a:ahLst/>
                <a:cxnLst/>
                <a:rect l="0" t="0" r="0" b="0"/>
                <a:pathLst>
                  <a:path w="1586924" h="1986483">
                    <a:moveTo>
                      <a:pt x="714882" y="2836"/>
                    </a:moveTo>
                    <a:cubicBezTo>
                      <a:pt x="963756" y="5672"/>
                      <a:pt x="1199787" y="36896"/>
                      <a:pt x="1348348" y="146202"/>
                    </a:cubicBezTo>
                    <a:cubicBezTo>
                      <a:pt x="1495279" y="254291"/>
                      <a:pt x="1586924" y="448080"/>
                      <a:pt x="1532851" y="689344"/>
                    </a:cubicBezTo>
                    <a:cubicBezTo>
                      <a:pt x="1483952" y="907519"/>
                      <a:pt x="1316375" y="960152"/>
                      <a:pt x="1159001" y="1057121"/>
                    </a:cubicBezTo>
                    <a:cubicBezTo>
                      <a:pt x="1554883" y="1240325"/>
                      <a:pt x="1458605" y="1484538"/>
                      <a:pt x="1458763" y="1986483"/>
                    </a:cubicBezTo>
                    <a:lnTo>
                      <a:pt x="868143" y="1983567"/>
                    </a:lnTo>
                    <a:cubicBezTo>
                      <a:pt x="868143" y="1117071"/>
                      <a:pt x="874076" y="1264941"/>
                      <a:pt x="0" y="1246294"/>
                    </a:cubicBezTo>
                    <a:lnTo>
                      <a:pt x="27306" y="787024"/>
                    </a:lnTo>
                    <a:cubicBezTo>
                      <a:pt x="612325" y="777778"/>
                      <a:pt x="784772" y="883441"/>
                      <a:pt x="935381" y="638116"/>
                    </a:cubicBezTo>
                    <a:cubicBezTo>
                      <a:pt x="786229" y="393836"/>
                      <a:pt x="571816" y="497828"/>
                      <a:pt x="15753" y="489624"/>
                    </a:cubicBezTo>
                    <a:lnTo>
                      <a:pt x="4356" y="29802"/>
                    </a:lnTo>
                    <a:cubicBezTo>
                      <a:pt x="204291" y="25553"/>
                      <a:pt x="466008" y="0"/>
                      <a:pt x="714882" y="2836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33" name="Shape 41">
                <a:extLst>
                  <a:ext uri="{FF2B5EF4-FFF2-40B4-BE49-F238E27FC236}">
                    <a16:creationId xmlns:a16="http://schemas.microsoft.com/office/drawing/2014/main" id="{0303CE37-FF37-83DA-B67D-276BD35F0355}"/>
                  </a:ext>
                </a:extLst>
              </p:cNvPr>
              <p:cNvSpPr/>
              <p:nvPr/>
            </p:nvSpPr>
            <p:spPr>
              <a:xfrm>
                <a:off x="6331871" y="873980"/>
                <a:ext cx="1849852" cy="2071240"/>
              </a:xfrm>
              <a:custGeom>
                <a:avLst/>
                <a:gdLst/>
                <a:ahLst/>
                <a:cxnLst/>
                <a:rect l="0" t="0" r="0" b="0"/>
                <a:pathLst>
                  <a:path w="1849852" h="2071240">
                    <a:moveTo>
                      <a:pt x="667990" y="0"/>
                    </a:moveTo>
                    <a:lnTo>
                      <a:pt x="745445" y="171131"/>
                    </a:lnTo>
                    <a:cubicBezTo>
                      <a:pt x="895723" y="509505"/>
                      <a:pt x="928422" y="404122"/>
                      <a:pt x="1126058" y="642248"/>
                    </a:cubicBezTo>
                    <a:cubicBezTo>
                      <a:pt x="1828811" y="1488911"/>
                      <a:pt x="1414490" y="2071240"/>
                      <a:pt x="0" y="1957079"/>
                    </a:cubicBezTo>
                    <a:lnTo>
                      <a:pt x="35824" y="1509471"/>
                    </a:lnTo>
                    <a:cubicBezTo>
                      <a:pt x="1849852" y="1448094"/>
                      <a:pt x="64288" y="940257"/>
                      <a:pt x="130712" y="6420"/>
                    </a:cubicBezTo>
                    <a:lnTo>
                      <a:pt x="667990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34" name="Shape 43">
                <a:extLst>
                  <a:ext uri="{FF2B5EF4-FFF2-40B4-BE49-F238E27FC236}">
                    <a16:creationId xmlns:a16="http://schemas.microsoft.com/office/drawing/2014/main" id="{1154D670-95E6-4F59-3F03-623381FF0FF8}"/>
                  </a:ext>
                </a:extLst>
              </p:cNvPr>
              <p:cNvSpPr/>
              <p:nvPr/>
            </p:nvSpPr>
            <p:spPr>
              <a:xfrm>
                <a:off x="4721807" y="1631500"/>
                <a:ext cx="1464938" cy="1212762"/>
              </a:xfrm>
              <a:custGeom>
                <a:avLst/>
                <a:gdLst/>
                <a:ahLst/>
                <a:cxnLst/>
                <a:rect l="0" t="0" r="0" b="0"/>
                <a:pathLst>
                  <a:path w="1464938" h="1212762">
                    <a:moveTo>
                      <a:pt x="31904" y="0"/>
                    </a:moveTo>
                    <a:lnTo>
                      <a:pt x="1456316" y="11622"/>
                    </a:lnTo>
                    <a:lnTo>
                      <a:pt x="1464938" y="456264"/>
                    </a:lnTo>
                    <a:lnTo>
                      <a:pt x="595166" y="498662"/>
                    </a:lnTo>
                    <a:lnTo>
                      <a:pt x="608264" y="738904"/>
                    </a:lnTo>
                    <a:lnTo>
                      <a:pt x="1464729" y="772957"/>
                    </a:lnTo>
                    <a:lnTo>
                      <a:pt x="1464815" y="1208164"/>
                    </a:lnTo>
                    <a:lnTo>
                      <a:pt x="0" y="1212762"/>
                    </a:lnTo>
                    <a:lnTo>
                      <a:pt x="31904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35" name="Shape 44">
                <a:extLst>
                  <a:ext uri="{FF2B5EF4-FFF2-40B4-BE49-F238E27FC236}">
                    <a16:creationId xmlns:a16="http://schemas.microsoft.com/office/drawing/2014/main" id="{7668DCF5-0D46-E40B-42EB-133A9AB5A84F}"/>
                  </a:ext>
                </a:extLst>
              </p:cNvPr>
              <p:cNvSpPr/>
              <p:nvPr/>
            </p:nvSpPr>
            <p:spPr>
              <a:xfrm>
                <a:off x="8045305" y="1654277"/>
                <a:ext cx="1200705" cy="1248408"/>
              </a:xfrm>
              <a:custGeom>
                <a:avLst/>
                <a:gdLst/>
                <a:ahLst/>
                <a:cxnLst/>
                <a:rect l="0" t="0" r="0" b="0"/>
                <a:pathLst>
                  <a:path w="1200705" h="1248408">
                    <a:moveTo>
                      <a:pt x="2672" y="677527"/>
                    </a:moveTo>
                    <a:cubicBezTo>
                      <a:pt x="44931" y="1248408"/>
                      <a:pt x="642629" y="1247091"/>
                      <a:pt x="1200705" y="1168574"/>
                    </a:cubicBezTo>
                    <a:lnTo>
                      <a:pt x="1200705" y="750179"/>
                    </a:lnTo>
                    <a:cubicBezTo>
                      <a:pt x="529820" y="640059"/>
                      <a:pt x="516427" y="874577"/>
                      <a:pt x="570430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36" name="Shape 45">
                <a:extLst>
                  <a:ext uri="{FF2B5EF4-FFF2-40B4-BE49-F238E27FC236}">
                    <a16:creationId xmlns:a16="http://schemas.microsoft.com/office/drawing/2014/main" id="{A88D0C38-BB37-AAF5-B2A4-86692FF61E4D}"/>
                  </a:ext>
                </a:extLst>
              </p:cNvPr>
              <p:cNvSpPr/>
              <p:nvPr/>
            </p:nvSpPr>
            <p:spPr>
              <a:xfrm>
                <a:off x="8045305" y="1654277"/>
                <a:ext cx="1200705" cy="1248408"/>
              </a:xfrm>
              <a:custGeom>
                <a:avLst/>
                <a:gdLst/>
                <a:ahLst/>
                <a:cxnLst/>
                <a:rect l="0" t="0" r="0" b="0"/>
                <a:pathLst>
                  <a:path w="1200705" h="1248408">
                    <a:moveTo>
                      <a:pt x="570430" y="0"/>
                    </a:moveTo>
                    <a:cubicBezTo>
                      <a:pt x="516427" y="874577"/>
                      <a:pt x="529820" y="640059"/>
                      <a:pt x="1200705" y="750179"/>
                    </a:cubicBezTo>
                    <a:lnTo>
                      <a:pt x="1200705" y="1168574"/>
                    </a:lnTo>
                    <a:cubicBezTo>
                      <a:pt x="642629" y="1247091"/>
                      <a:pt x="44931" y="1248408"/>
                      <a:pt x="2672" y="677527"/>
                    </a:cubicBezTo>
                    <a:lnTo>
                      <a:pt x="0" y="14"/>
                    </a:lnTo>
                    <a:lnTo>
                      <a:pt x="570430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38" name="Shape 47">
                <a:extLst>
                  <a:ext uri="{FF2B5EF4-FFF2-40B4-BE49-F238E27FC236}">
                    <a16:creationId xmlns:a16="http://schemas.microsoft.com/office/drawing/2014/main" id="{AA3F2981-D645-BB5C-8B66-249F7AF9E52E}"/>
                  </a:ext>
                </a:extLst>
              </p:cNvPr>
              <p:cNvSpPr/>
              <p:nvPr/>
            </p:nvSpPr>
            <p:spPr>
              <a:xfrm>
                <a:off x="4725137" y="870407"/>
                <a:ext cx="1464437" cy="469713"/>
              </a:xfrm>
              <a:custGeom>
                <a:avLst/>
                <a:gdLst/>
                <a:ahLst/>
                <a:cxnLst/>
                <a:rect l="0" t="0" r="0" b="0"/>
                <a:pathLst>
                  <a:path w="1464437" h="469713">
                    <a:moveTo>
                      <a:pt x="1234775" y="0"/>
                    </a:moveTo>
                    <a:lnTo>
                      <a:pt x="1464437" y="21513"/>
                    </a:lnTo>
                    <a:lnTo>
                      <a:pt x="1444191" y="466538"/>
                    </a:lnTo>
                    <a:lnTo>
                      <a:pt x="21270" y="469713"/>
                    </a:lnTo>
                    <a:lnTo>
                      <a:pt x="0" y="248346"/>
                    </a:lnTo>
                    <a:lnTo>
                      <a:pt x="0" y="3573"/>
                    </a:lnTo>
                    <a:lnTo>
                      <a:pt x="1234775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39" name="Shape 48">
                <a:extLst>
                  <a:ext uri="{FF2B5EF4-FFF2-40B4-BE49-F238E27FC236}">
                    <a16:creationId xmlns:a16="http://schemas.microsoft.com/office/drawing/2014/main" id="{B9CC5ED2-5FF3-5D8D-F32C-A26EE7DA09BC}"/>
                  </a:ext>
                </a:extLst>
              </p:cNvPr>
              <p:cNvSpPr/>
              <p:nvPr/>
            </p:nvSpPr>
            <p:spPr>
              <a:xfrm>
                <a:off x="7914128" y="871119"/>
                <a:ext cx="1387099" cy="468842"/>
              </a:xfrm>
              <a:custGeom>
                <a:avLst/>
                <a:gdLst/>
                <a:ahLst/>
                <a:cxnLst/>
                <a:rect l="0" t="0" r="0" b="0"/>
                <a:pathLst>
                  <a:path w="1387099" h="468842">
                    <a:moveTo>
                      <a:pt x="0" y="247634"/>
                    </a:moveTo>
                    <a:lnTo>
                      <a:pt x="19116" y="468842"/>
                    </a:lnTo>
                    <a:lnTo>
                      <a:pt x="1377887" y="466189"/>
                    </a:lnTo>
                    <a:lnTo>
                      <a:pt x="1387099" y="990"/>
                    </a:lnTo>
                    <a:lnTo>
                      <a:pt x="1166339" y="0"/>
                    </a:lnTo>
                    <a:lnTo>
                      <a:pt x="0" y="2861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40" name="Shape 49">
                <a:extLst>
                  <a:ext uri="{FF2B5EF4-FFF2-40B4-BE49-F238E27FC236}">
                    <a16:creationId xmlns:a16="http://schemas.microsoft.com/office/drawing/2014/main" id="{1BD3C0EB-60DC-BC45-2E63-6F7B6E249E41}"/>
                  </a:ext>
                </a:extLst>
              </p:cNvPr>
              <p:cNvSpPr/>
              <p:nvPr/>
            </p:nvSpPr>
            <p:spPr>
              <a:xfrm>
                <a:off x="7914128" y="871119"/>
                <a:ext cx="1387099" cy="468842"/>
              </a:xfrm>
              <a:custGeom>
                <a:avLst/>
                <a:gdLst/>
                <a:ahLst/>
                <a:cxnLst/>
                <a:rect l="0" t="0" r="0" b="0"/>
                <a:pathLst>
                  <a:path w="1387099" h="468842">
                    <a:moveTo>
                      <a:pt x="1166339" y="0"/>
                    </a:moveTo>
                    <a:lnTo>
                      <a:pt x="1387099" y="990"/>
                    </a:lnTo>
                    <a:lnTo>
                      <a:pt x="1377887" y="466189"/>
                    </a:lnTo>
                    <a:lnTo>
                      <a:pt x="19116" y="468842"/>
                    </a:lnTo>
                    <a:lnTo>
                      <a:pt x="0" y="247634"/>
                    </a:lnTo>
                    <a:lnTo>
                      <a:pt x="0" y="2861"/>
                    </a:lnTo>
                    <a:lnTo>
                      <a:pt x="1166339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41" name="Shape 50">
                <a:extLst>
                  <a:ext uri="{FF2B5EF4-FFF2-40B4-BE49-F238E27FC236}">
                    <a16:creationId xmlns:a16="http://schemas.microsoft.com/office/drawing/2014/main" id="{F6282D94-3B1D-20C2-2132-C381C426CADA}"/>
                  </a:ext>
                </a:extLst>
              </p:cNvPr>
              <p:cNvSpPr/>
              <p:nvPr/>
            </p:nvSpPr>
            <p:spPr>
              <a:xfrm>
                <a:off x="3008509" y="1631047"/>
                <a:ext cx="550653" cy="1213214"/>
              </a:xfrm>
              <a:custGeom>
                <a:avLst/>
                <a:gdLst/>
                <a:ahLst/>
                <a:cxnLst/>
                <a:rect l="0" t="0" r="0" b="0"/>
                <a:pathLst>
                  <a:path w="550653" h="1213214">
                    <a:moveTo>
                      <a:pt x="0" y="1213214"/>
                    </a:moveTo>
                    <a:lnTo>
                      <a:pt x="550653" y="1205128"/>
                    </a:lnTo>
                    <a:lnTo>
                      <a:pt x="545832" y="10165"/>
                    </a:lnTo>
                    <a:lnTo>
                      <a:pt x="31922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42" name="Shape 51">
                <a:extLst>
                  <a:ext uri="{FF2B5EF4-FFF2-40B4-BE49-F238E27FC236}">
                    <a16:creationId xmlns:a16="http://schemas.microsoft.com/office/drawing/2014/main" id="{7CAE3D82-9379-5842-C5F7-572445A2A60E}"/>
                  </a:ext>
                </a:extLst>
              </p:cNvPr>
              <p:cNvSpPr/>
              <p:nvPr/>
            </p:nvSpPr>
            <p:spPr>
              <a:xfrm>
                <a:off x="3008509" y="1631047"/>
                <a:ext cx="550653" cy="1213214"/>
              </a:xfrm>
              <a:custGeom>
                <a:avLst/>
                <a:gdLst/>
                <a:ahLst/>
                <a:cxnLst/>
                <a:rect l="0" t="0" r="0" b="0"/>
                <a:pathLst>
                  <a:path w="550653" h="1213214">
                    <a:moveTo>
                      <a:pt x="31922" y="0"/>
                    </a:moveTo>
                    <a:lnTo>
                      <a:pt x="545832" y="10165"/>
                    </a:lnTo>
                    <a:lnTo>
                      <a:pt x="550653" y="1205128"/>
                    </a:lnTo>
                    <a:lnTo>
                      <a:pt x="0" y="1213214"/>
                    </a:lnTo>
                    <a:lnTo>
                      <a:pt x="31922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0" name="Group 161">
              <a:extLst>
                <a:ext uri="{FF2B5EF4-FFF2-40B4-BE49-F238E27FC236}">
                  <a16:creationId xmlns:a16="http://schemas.microsoft.com/office/drawing/2014/main" id="{A2A18056-D0DC-E206-AFA6-FBF0166E3757}"/>
                </a:ext>
              </a:extLst>
            </p:cNvPr>
            <p:cNvGrpSpPr/>
            <p:nvPr/>
          </p:nvGrpSpPr>
          <p:grpSpPr>
            <a:xfrm>
              <a:off x="176122" y="-2"/>
              <a:ext cx="840141" cy="797447"/>
              <a:chOff x="176122" y="0"/>
              <a:chExt cx="9558814" cy="8891291"/>
            </a:xfrm>
            <a:grpFill/>
          </p:grpSpPr>
          <p:sp>
            <p:nvSpPr>
              <p:cNvPr id="11" name="Shape 13">
                <a:extLst>
                  <a:ext uri="{FF2B5EF4-FFF2-40B4-BE49-F238E27FC236}">
                    <a16:creationId xmlns:a16="http://schemas.microsoft.com/office/drawing/2014/main" id="{78B6FFAB-1447-F448-4BCA-4D8CAE3ADD3E}"/>
                  </a:ext>
                </a:extLst>
              </p:cNvPr>
              <p:cNvSpPr/>
              <p:nvPr/>
            </p:nvSpPr>
            <p:spPr>
              <a:xfrm>
                <a:off x="897454" y="401796"/>
                <a:ext cx="2983147" cy="7370551"/>
              </a:xfrm>
              <a:custGeom>
                <a:avLst/>
                <a:gdLst/>
                <a:ahLst/>
                <a:cxnLst/>
                <a:rect l="0" t="0" r="0" b="0"/>
                <a:pathLst>
                  <a:path w="2983147" h="7370551">
                    <a:moveTo>
                      <a:pt x="2305738" y="0"/>
                    </a:moveTo>
                    <a:cubicBezTo>
                      <a:pt x="2000758" y="1036650"/>
                      <a:pt x="1053165" y="2729669"/>
                      <a:pt x="1024142" y="3791075"/>
                    </a:cubicBezTo>
                    <a:cubicBezTo>
                      <a:pt x="960044" y="6135917"/>
                      <a:pt x="2843831" y="6779705"/>
                      <a:pt x="2983147" y="6913747"/>
                    </a:cubicBezTo>
                    <a:lnTo>
                      <a:pt x="2831029" y="7370551"/>
                    </a:lnTo>
                    <a:cubicBezTo>
                      <a:pt x="2199330" y="7171475"/>
                      <a:pt x="1479593" y="6519478"/>
                      <a:pt x="1178636" y="6100475"/>
                    </a:cubicBezTo>
                    <a:cubicBezTo>
                      <a:pt x="0" y="4459498"/>
                      <a:pt x="504749" y="3086778"/>
                      <a:pt x="1073704" y="1623663"/>
                    </a:cubicBezTo>
                    <a:cubicBezTo>
                      <a:pt x="1435288" y="693818"/>
                      <a:pt x="1371416" y="488808"/>
                      <a:pt x="1859723" y="206710"/>
                    </a:cubicBezTo>
                    <a:cubicBezTo>
                      <a:pt x="2038553" y="103389"/>
                      <a:pt x="2098803" y="44670"/>
                      <a:pt x="2305738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Shape 15">
                <a:extLst>
                  <a:ext uri="{FF2B5EF4-FFF2-40B4-BE49-F238E27FC236}">
                    <a16:creationId xmlns:a16="http://schemas.microsoft.com/office/drawing/2014/main" id="{76E16182-0CD6-E148-776D-72E3AAE2F28D}"/>
                  </a:ext>
                </a:extLst>
              </p:cNvPr>
              <p:cNvSpPr/>
              <p:nvPr/>
            </p:nvSpPr>
            <p:spPr>
              <a:xfrm>
                <a:off x="6137837" y="1155964"/>
                <a:ext cx="2518798" cy="7335580"/>
              </a:xfrm>
              <a:custGeom>
                <a:avLst/>
                <a:gdLst/>
                <a:ahLst/>
                <a:cxnLst/>
                <a:rect l="0" t="0" r="0" b="0"/>
                <a:pathLst>
                  <a:path w="2518798" h="7335580">
                    <a:moveTo>
                      <a:pt x="204659" y="0"/>
                    </a:moveTo>
                    <a:cubicBezTo>
                      <a:pt x="754635" y="158832"/>
                      <a:pt x="1540951" y="874594"/>
                      <a:pt x="1812329" y="1245895"/>
                    </a:cubicBezTo>
                    <a:cubicBezTo>
                      <a:pt x="2222244" y="1806764"/>
                      <a:pt x="2470295" y="2558870"/>
                      <a:pt x="2492391" y="3404581"/>
                    </a:cubicBezTo>
                    <a:cubicBezTo>
                      <a:pt x="2518798" y="4414709"/>
                      <a:pt x="2227068" y="4933026"/>
                      <a:pt x="1919120" y="5731848"/>
                    </a:cubicBezTo>
                    <a:cubicBezTo>
                      <a:pt x="1572923" y="6629861"/>
                      <a:pt x="1562671" y="7083593"/>
                      <a:pt x="699853" y="7335580"/>
                    </a:cubicBezTo>
                    <a:cubicBezTo>
                      <a:pt x="1002023" y="6267355"/>
                      <a:pt x="1955689" y="4614203"/>
                      <a:pt x="1968213" y="3527000"/>
                    </a:cubicBezTo>
                    <a:cubicBezTo>
                      <a:pt x="1976713" y="2789295"/>
                      <a:pt x="1736920" y="2091345"/>
                      <a:pt x="1409738" y="1587477"/>
                    </a:cubicBezTo>
                    <a:cubicBezTo>
                      <a:pt x="967435" y="906339"/>
                      <a:pt x="777326" y="912726"/>
                      <a:pt x="0" y="459180"/>
                    </a:cubicBezTo>
                    <a:lnTo>
                      <a:pt x="204659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3" name="Shape 16">
                <a:extLst>
                  <a:ext uri="{FF2B5EF4-FFF2-40B4-BE49-F238E27FC236}">
                    <a16:creationId xmlns:a16="http://schemas.microsoft.com/office/drawing/2014/main" id="{DA8C086E-3C40-DF28-8819-FD93C2C16800}"/>
                  </a:ext>
                </a:extLst>
              </p:cNvPr>
              <p:cNvSpPr/>
              <p:nvPr/>
            </p:nvSpPr>
            <p:spPr>
              <a:xfrm>
                <a:off x="5715014" y="1951820"/>
                <a:ext cx="2399051" cy="6880338"/>
              </a:xfrm>
              <a:custGeom>
                <a:avLst/>
                <a:gdLst/>
                <a:ahLst/>
                <a:cxnLst/>
                <a:rect l="0" t="0" r="0" b="0"/>
                <a:pathLst>
                  <a:path w="2399051" h="6880338">
                    <a:moveTo>
                      <a:pt x="101779" y="459061"/>
                    </a:moveTo>
                    <a:cubicBezTo>
                      <a:pt x="683377" y="827809"/>
                      <a:pt x="994604" y="953594"/>
                      <a:pt x="1279897" y="1590412"/>
                    </a:cubicBezTo>
                    <a:cubicBezTo>
                      <a:pt x="1557572" y="2210227"/>
                      <a:pt x="1532160" y="2904009"/>
                      <a:pt x="1291622" y="3518068"/>
                    </a:cubicBezTo>
                    <a:cubicBezTo>
                      <a:pt x="1075338" y="4070246"/>
                      <a:pt x="849927" y="4637099"/>
                      <a:pt x="638032" y="5190059"/>
                    </a:cubicBezTo>
                    <a:cubicBezTo>
                      <a:pt x="460397" y="5653577"/>
                      <a:pt x="93085" y="6428268"/>
                      <a:pt x="0" y="6880338"/>
                    </a:cubicBezTo>
                    <a:cubicBezTo>
                      <a:pt x="544620" y="6817712"/>
                      <a:pt x="620442" y="6833240"/>
                      <a:pt x="786783" y="6378967"/>
                    </a:cubicBezTo>
                    <a:cubicBezTo>
                      <a:pt x="911231" y="6039083"/>
                      <a:pt x="1029056" y="5758319"/>
                      <a:pt x="1164865" y="5411254"/>
                    </a:cubicBezTo>
                    <a:cubicBezTo>
                      <a:pt x="1394856" y="4823496"/>
                      <a:pt x="1750629" y="4045230"/>
                      <a:pt x="1916644" y="3464741"/>
                    </a:cubicBezTo>
                    <a:cubicBezTo>
                      <a:pt x="2399051" y="1777727"/>
                      <a:pt x="1428976" y="433872"/>
                      <a:pt x="321530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Shape 17">
                <a:extLst>
                  <a:ext uri="{FF2B5EF4-FFF2-40B4-BE49-F238E27FC236}">
                    <a16:creationId xmlns:a16="http://schemas.microsoft.com/office/drawing/2014/main" id="{4E029FEF-1EE7-5794-AA71-0930E9E77BC3}"/>
                  </a:ext>
                </a:extLst>
              </p:cNvPr>
              <p:cNvSpPr/>
              <p:nvPr/>
            </p:nvSpPr>
            <p:spPr>
              <a:xfrm>
                <a:off x="5715014" y="1951820"/>
                <a:ext cx="2399051" cy="6880338"/>
              </a:xfrm>
              <a:custGeom>
                <a:avLst/>
                <a:gdLst/>
                <a:ahLst/>
                <a:cxnLst/>
                <a:rect l="0" t="0" r="0" b="0"/>
                <a:pathLst>
                  <a:path w="2399051" h="6880338">
                    <a:moveTo>
                      <a:pt x="321530" y="0"/>
                    </a:moveTo>
                    <a:cubicBezTo>
                      <a:pt x="1428976" y="433872"/>
                      <a:pt x="2399051" y="1777727"/>
                      <a:pt x="1916644" y="3464741"/>
                    </a:cubicBezTo>
                    <a:cubicBezTo>
                      <a:pt x="1750629" y="4045230"/>
                      <a:pt x="1394856" y="4823496"/>
                      <a:pt x="1164865" y="5411254"/>
                    </a:cubicBezTo>
                    <a:cubicBezTo>
                      <a:pt x="1029056" y="5758319"/>
                      <a:pt x="911231" y="6039083"/>
                      <a:pt x="786783" y="6378967"/>
                    </a:cubicBezTo>
                    <a:cubicBezTo>
                      <a:pt x="620442" y="6833240"/>
                      <a:pt x="544620" y="6817712"/>
                      <a:pt x="0" y="6880338"/>
                    </a:cubicBezTo>
                    <a:cubicBezTo>
                      <a:pt x="93085" y="6428268"/>
                      <a:pt x="460397" y="5653577"/>
                      <a:pt x="638032" y="5190059"/>
                    </a:cubicBezTo>
                    <a:cubicBezTo>
                      <a:pt x="849927" y="4637099"/>
                      <a:pt x="1075338" y="4070246"/>
                      <a:pt x="1291622" y="3518068"/>
                    </a:cubicBezTo>
                    <a:cubicBezTo>
                      <a:pt x="1532160" y="2904009"/>
                      <a:pt x="1557572" y="2210227"/>
                      <a:pt x="1279897" y="1590412"/>
                    </a:cubicBezTo>
                    <a:cubicBezTo>
                      <a:pt x="994604" y="953594"/>
                      <a:pt x="683377" y="827809"/>
                      <a:pt x="101779" y="459061"/>
                    </a:cubicBezTo>
                    <a:lnTo>
                      <a:pt x="321530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5" name="Shape 18">
                <a:extLst>
                  <a:ext uri="{FF2B5EF4-FFF2-40B4-BE49-F238E27FC236}">
                    <a16:creationId xmlns:a16="http://schemas.microsoft.com/office/drawing/2014/main" id="{38D4B755-F7E0-FA7D-C4A7-3911BA809ABC}"/>
                  </a:ext>
                </a:extLst>
              </p:cNvPr>
              <p:cNvSpPr/>
              <p:nvPr/>
            </p:nvSpPr>
            <p:spPr>
              <a:xfrm>
                <a:off x="1856907" y="67687"/>
                <a:ext cx="2461396" cy="6878708"/>
              </a:xfrm>
              <a:custGeom>
                <a:avLst/>
                <a:gdLst/>
                <a:ahLst/>
                <a:cxnLst/>
                <a:rect l="0" t="0" r="0" b="0"/>
                <a:pathLst>
                  <a:path w="2461396" h="6878708">
                    <a:moveTo>
                      <a:pt x="2160390" y="6878708"/>
                    </a:moveTo>
                    <a:lnTo>
                      <a:pt x="2360592" y="6398831"/>
                    </a:lnTo>
                    <a:cubicBezTo>
                      <a:pt x="1261699" y="6026109"/>
                      <a:pt x="633834" y="4730203"/>
                      <a:pt x="1181226" y="3330576"/>
                    </a:cubicBezTo>
                    <a:lnTo>
                      <a:pt x="2461396" y="0"/>
                    </a:lnTo>
                    <a:cubicBezTo>
                      <a:pt x="1663496" y="54680"/>
                      <a:pt x="1838996" y="107414"/>
                      <a:pt x="1289402" y="1480342"/>
                    </a:cubicBezTo>
                    <a:cubicBezTo>
                      <a:pt x="751156" y="2824907"/>
                      <a:pt x="0" y="4195581"/>
                      <a:pt x="727805" y="5620134"/>
                    </a:cubicBezTo>
                    <a:cubicBezTo>
                      <a:pt x="946588" y="6048346"/>
                      <a:pt x="1618305" y="6807288"/>
                      <a:pt x="2160390" y="6878708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6" name="Shape 19">
                <a:extLst>
                  <a:ext uri="{FF2B5EF4-FFF2-40B4-BE49-F238E27FC236}">
                    <a16:creationId xmlns:a16="http://schemas.microsoft.com/office/drawing/2014/main" id="{5406FA3F-64D6-77AE-0C81-5D42D8035A4B}"/>
                  </a:ext>
                </a:extLst>
              </p:cNvPr>
              <p:cNvSpPr/>
              <p:nvPr/>
            </p:nvSpPr>
            <p:spPr>
              <a:xfrm>
                <a:off x="1856907" y="67687"/>
                <a:ext cx="2461396" cy="6878708"/>
              </a:xfrm>
              <a:custGeom>
                <a:avLst/>
                <a:gdLst/>
                <a:ahLst/>
                <a:cxnLst/>
                <a:rect l="0" t="0" r="0" b="0"/>
                <a:pathLst>
                  <a:path w="2461396" h="6878708">
                    <a:moveTo>
                      <a:pt x="2461396" y="0"/>
                    </a:moveTo>
                    <a:lnTo>
                      <a:pt x="1181226" y="3330576"/>
                    </a:lnTo>
                    <a:cubicBezTo>
                      <a:pt x="633834" y="4730203"/>
                      <a:pt x="1261699" y="6026109"/>
                      <a:pt x="2360592" y="6398831"/>
                    </a:cubicBezTo>
                    <a:lnTo>
                      <a:pt x="2160390" y="6878708"/>
                    </a:lnTo>
                    <a:cubicBezTo>
                      <a:pt x="1618305" y="6807288"/>
                      <a:pt x="946588" y="6048346"/>
                      <a:pt x="727805" y="5620134"/>
                    </a:cubicBezTo>
                    <a:cubicBezTo>
                      <a:pt x="0" y="4195581"/>
                      <a:pt x="751156" y="2824907"/>
                      <a:pt x="1289402" y="1480342"/>
                    </a:cubicBezTo>
                    <a:cubicBezTo>
                      <a:pt x="1838996" y="107414"/>
                      <a:pt x="1663496" y="54680"/>
                      <a:pt x="2461396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7" name="Shape 20">
                <a:extLst>
                  <a:ext uri="{FF2B5EF4-FFF2-40B4-BE49-F238E27FC236}">
                    <a16:creationId xmlns:a16="http://schemas.microsoft.com/office/drawing/2014/main" id="{BBEE8763-22DA-A3B6-293A-5E764457C3C1}"/>
                  </a:ext>
                </a:extLst>
              </p:cNvPr>
              <p:cNvSpPr/>
              <p:nvPr/>
            </p:nvSpPr>
            <p:spPr>
              <a:xfrm>
                <a:off x="176122" y="1408767"/>
                <a:ext cx="3395768" cy="7173018"/>
              </a:xfrm>
              <a:custGeom>
                <a:avLst/>
                <a:gdLst/>
                <a:ahLst/>
                <a:cxnLst/>
                <a:rect l="0" t="0" r="0" b="0"/>
                <a:pathLst>
                  <a:path w="3395768" h="7173018">
                    <a:moveTo>
                      <a:pt x="3212164" y="7173018"/>
                    </a:moveTo>
                    <a:lnTo>
                      <a:pt x="3395768" y="6704867"/>
                    </a:lnTo>
                    <a:cubicBezTo>
                      <a:pt x="3250951" y="6576830"/>
                      <a:pt x="2809901" y="6380026"/>
                      <a:pt x="2629872" y="6260779"/>
                    </a:cubicBezTo>
                    <a:cubicBezTo>
                      <a:pt x="1870963" y="5758110"/>
                      <a:pt x="1326730" y="4983869"/>
                      <a:pt x="1028689" y="4065628"/>
                    </a:cubicBezTo>
                    <a:cubicBezTo>
                      <a:pt x="552247" y="2597779"/>
                      <a:pt x="1114869" y="1211044"/>
                      <a:pt x="1604581" y="0"/>
                    </a:cubicBezTo>
                    <a:cubicBezTo>
                      <a:pt x="1382850" y="277761"/>
                      <a:pt x="1335542" y="194861"/>
                      <a:pt x="1012435" y="751829"/>
                    </a:cubicBezTo>
                    <a:cubicBezTo>
                      <a:pt x="0" y="2497044"/>
                      <a:pt x="227419" y="4612361"/>
                      <a:pt x="1559843" y="6045465"/>
                    </a:cubicBezTo>
                    <a:cubicBezTo>
                      <a:pt x="1852769" y="6360527"/>
                      <a:pt x="2655076" y="6994167"/>
                      <a:pt x="3212164" y="7173018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8" name="Shape 21">
                <a:extLst>
                  <a:ext uri="{FF2B5EF4-FFF2-40B4-BE49-F238E27FC236}">
                    <a16:creationId xmlns:a16="http://schemas.microsoft.com/office/drawing/2014/main" id="{CC575B4F-8BCC-D787-821B-064C9108DC51}"/>
                  </a:ext>
                </a:extLst>
              </p:cNvPr>
              <p:cNvSpPr/>
              <p:nvPr/>
            </p:nvSpPr>
            <p:spPr>
              <a:xfrm>
                <a:off x="176122" y="1408767"/>
                <a:ext cx="3395768" cy="7173018"/>
              </a:xfrm>
              <a:custGeom>
                <a:avLst/>
                <a:gdLst/>
                <a:ahLst/>
                <a:cxnLst/>
                <a:rect l="0" t="0" r="0" b="0"/>
                <a:pathLst>
                  <a:path w="3395768" h="7173018">
                    <a:moveTo>
                      <a:pt x="1604581" y="0"/>
                    </a:moveTo>
                    <a:cubicBezTo>
                      <a:pt x="1114869" y="1211044"/>
                      <a:pt x="552247" y="2597779"/>
                      <a:pt x="1028689" y="4065628"/>
                    </a:cubicBezTo>
                    <a:cubicBezTo>
                      <a:pt x="1326730" y="4983869"/>
                      <a:pt x="1870963" y="5758110"/>
                      <a:pt x="2629872" y="6260779"/>
                    </a:cubicBezTo>
                    <a:cubicBezTo>
                      <a:pt x="2809901" y="6380026"/>
                      <a:pt x="3250951" y="6576830"/>
                      <a:pt x="3395768" y="6704867"/>
                    </a:cubicBezTo>
                    <a:lnTo>
                      <a:pt x="3212164" y="7173018"/>
                    </a:lnTo>
                    <a:cubicBezTo>
                      <a:pt x="2655076" y="6994167"/>
                      <a:pt x="1852769" y="6360527"/>
                      <a:pt x="1559843" y="6045465"/>
                    </a:cubicBezTo>
                    <a:cubicBezTo>
                      <a:pt x="227419" y="4612361"/>
                      <a:pt x="0" y="2497044"/>
                      <a:pt x="1012435" y="751829"/>
                    </a:cubicBezTo>
                    <a:cubicBezTo>
                      <a:pt x="1335542" y="194861"/>
                      <a:pt x="1382850" y="277761"/>
                      <a:pt x="1604581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19" name="Shape 22">
                <a:extLst>
                  <a:ext uri="{FF2B5EF4-FFF2-40B4-BE49-F238E27FC236}">
                    <a16:creationId xmlns:a16="http://schemas.microsoft.com/office/drawing/2014/main" id="{621994A2-AF0E-6E9C-BB61-271DFAF58952}"/>
                  </a:ext>
                </a:extLst>
              </p:cNvPr>
              <p:cNvSpPr/>
              <p:nvPr/>
            </p:nvSpPr>
            <p:spPr>
              <a:xfrm>
                <a:off x="6436936" y="349386"/>
                <a:ext cx="3298000" cy="7121745"/>
              </a:xfrm>
              <a:custGeom>
                <a:avLst/>
                <a:gdLst/>
                <a:ahLst/>
                <a:cxnLst/>
                <a:rect l="0" t="0" r="0" b="0"/>
                <a:pathLst>
                  <a:path w="3298000" h="7121745">
                    <a:moveTo>
                      <a:pt x="0" y="493878"/>
                    </a:moveTo>
                    <a:cubicBezTo>
                      <a:pt x="1086231" y="800871"/>
                      <a:pt x="2019545" y="1944002"/>
                      <a:pt x="2380090" y="3084093"/>
                    </a:cubicBezTo>
                    <a:cubicBezTo>
                      <a:pt x="2983529" y="4992323"/>
                      <a:pt x="2008199" y="6177447"/>
                      <a:pt x="1828810" y="7121745"/>
                    </a:cubicBezTo>
                    <a:cubicBezTo>
                      <a:pt x="1913310" y="7003488"/>
                      <a:pt x="1844442" y="7114490"/>
                      <a:pt x="1953208" y="6997015"/>
                    </a:cubicBezTo>
                    <a:lnTo>
                      <a:pt x="2389334" y="6389520"/>
                    </a:lnTo>
                    <a:cubicBezTo>
                      <a:pt x="2579721" y="6071733"/>
                      <a:pt x="2714803" y="5786235"/>
                      <a:pt x="2825151" y="5418491"/>
                    </a:cubicBezTo>
                    <a:cubicBezTo>
                      <a:pt x="3298000" y="3842602"/>
                      <a:pt x="2932964" y="2310460"/>
                      <a:pt x="1876204" y="1140251"/>
                    </a:cubicBezTo>
                    <a:cubicBezTo>
                      <a:pt x="1584528" y="817249"/>
                      <a:pt x="776789" y="145890"/>
                      <a:pt x="211513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0" name="Shape 23">
                <a:extLst>
                  <a:ext uri="{FF2B5EF4-FFF2-40B4-BE49-F238E27FC236}">
                    <a16:creationId xmlns:a16="http://schemas.microsoft.com/office/drawing/2014/main" id="{8A49464A-210E-51DB-FE8E-3D6FAB57D7B1}"/>
                  </a:ext>
                </a:extLst>
              </p:cNvPr>
              <p:cNvSpPr/>
              <p:nvPr/>
            </p:nvSpPr>
            <p:spPr>
              <a:xfrm>
                <a:off x="6436936" y="349386"/>
                <a:ext cx="3298000" cy="7121745"/>
              </a:xfrm>
              <a:custGeom>
                <a:avLst/>
                <a:gdLst/>
                <a:ahLst/>
                <a:cxnLst/>
                <a:rect l="0" t="0" r="0" b="0"/>
                <a:pathLst>
                  <a:path w="3298000" h="7121745">
                    <a:moveTo>
                      <a:pt x="211513" y="0"/>
                    </a:moveTo>
                    <a:cubicBezTo>
                      <a:pt x="776789" y="145890"/>
                      <a:pt x="1584528" y="817249"/>
                      <a:pt x="1876204" y="1140251"/>
                    </a:cubicBezTo>
                    <a:cubicBezTo>
                      <a:pt x="2932964" y="2310460"/>
                      <a:pt x="3298000" y="3842602"/>
                      <a:pt x="2825151" y="5418491"/>
                    </a:cubicBezTo>
                    <a:cubicBezTo>
                      <a:pt x="2714803" y="5786235"/>
                      <a:pt x="2579721" y="6071733"/>
                      <a:pt x="2389334" y="6389520"/>
                    </a:cubicBezTo>
                    <a:lnTo>
                      <a:pt x="1953208" y="6997015"/>
                    </a:lnTo>
                    <a:cubicBezTo>
                      <a:pt x="1844442" y="7114490"/>
                      <a:pt x="1913310" y="7003488"/>
                      <a:pt x="1828810" y="7121745"/>
                    </a:cubicBezTo>
                    <a:cubicBezTo>
                      <a:pt x="2008199" y="6177447"/>
                      <a:pt x="2983529" y="4992323"/>
                      <a:pt x="2380090" y="3084093"/>
                    </a:cubicBezTo>
                    <a:cubicBezTo>
                      <a:pt x="2019545" y="1944002"/>
                      <a:pt x="1086231" y="800871"/>
                      <a:pt x="0" y="493878"/>
                    </a:cubicBezTo>
                    <a:lnTo>
                      <a:pt x="211513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1" name="Shape 24">
                <a:extLst>
                  <a:ext uri="{FF2B5EF4-FFF2-40B4-BE49-F238E27FC236}">
                    <a16:creationId xmlns:a16="http://schemas.microsoft.com/office/drawing/2014/main" id="{CB17EFDE-A95D-ECCE-4A99-A5A32A9A9C8B}"/>
                  </a:ext>
                </a:extLst>
              </p:cNvPr>
              <p:cNvSpPr/>
              <p:nvPr/>
            </p:nvSpPr>
            <p:spPr>
              <a:xfrm>
                <a:off x="3040268" y="0"/>
                <a:ext cx="2253434" cy="6149985"/>
              </a:xfrm>
              <a:custGeom>
                <a:avLst/>
                <a:gdLst/>
                <a:ahLst/>
                <a:cxnLst/>
                <a:rect l="0" t="0" r="0" b="0"/>
                <a:pathLst>
                  <a:path w="2253434" h="6149985">
                    <a:moveTo>
                      <a:pt x="1282982" y="6149985"/>
                    </a:moveTo>
                    <a:lnTo>
                      <a:pt x="1474686" y="5725135"/>
                    </a:lnTo>
                    <a:cubicBezTo>
                      <a:pt x="1460390" y="5713320"/>
                      <a:pt x="1442402" y="5683518"/>
                      <a:pt x="1437162" y="5694308"/>
                    </a:cubicBezTo>
                    <a:cubicBezTo>
                      <a:pt x="1431943" y="5705061"/>
                      <a:pt x="1410224" y="5671081"/>
                      <a:pt x="1402937" y="5665371"/>
                    </a:cubicBezTo>
                    <a:cubicBezTo>
                      <a:pt x="1395720" y="5659701"/>
                      <a:pt x="1377244" y="5644365"/>
                      <a:pt x="1368294" y="5637478"/>
                    </a:cubicBezTo>
                    <a:cubicBezTo>
                      <a:pt x="1359413" y="5630660"/>
                      <a:pt x="1342969" y="5618344"/>
                      <a:pt x="1333080" y="5610917"/>
                    </a:cubicBezTo>
                    <a:cubicBezTo>
                      <a:pt x="258091" y="4803041"/>
                      <a:pt x="667764" y="4187823"/>
                      <a:pt x="1145920" y="2955927"/>
                    </a:cubicBezTo>
                    <a:cubicBezTo>
                      <a:pt x="1307594" y="2539387"/>
                      <a:pt x="2253434" y="243346"/>
                      <a:pt x="2234059" y="8551"/>
                    </a:cubicBezTo>
                    <a:lnTo>
                      <a:pt x="1741536" y="0"/>
                    </a:lnTo>
                    <a:cubicBezTo>
                      <a:pt x="1531756" y="270666"/>
                      <a:pt x="669773" y="2658615"/>
                      <a:pt x="464922" y="3192977"/>
                    </a:cubicBezTo>
                    <a:cubicBezTo>
                      <a:pt x="239198" y="3781779"/>
                      <a:pt x="0" y="4244930"/>
                      <a:pt x="195483" y="4972368"/>
                    </a:cubicBezTo>
                    <a:cubicBezTo>
                      <a:pt x="338148" y="5503264"/>
                      <a:pt x="801943" y="6010946"/>
                      <a:pt x="1282982" y="6149985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2" name="Shape 25">
                <a:extLst>
                  <a:ext uri="{FF2B5EF4-FFF2-40B4-BE49-F238E27FC236}">
                    <a16:creationId xmlns:a16="http://schemas.microsoft.com/office/drawing/2014/main" id="{4E249362-E08B-A7FB-3423-D538C9F4B89F}"/>
                  </a:ext>
                </a:extLst>
              </p:cNvPr>
              <p:cNvSpPr/>
              <p:nvPr/>
            </p:nvSpPr>
            <p:spPr>
              <a:xfrm>
                <a:off x="3040268" y="0"/>
                <a:ext cx="2253434" cy="6149985"/>
              </a:xfrm>
              <a:custGeom>
                <a:avLst/>
                <a:gdLst/>
                <a:ahLst/>
                <a:cxnLst/>
                <a:rect l="0" t="0" r="0" b="0"/>
                <a:pathLst>
                  <a:path w="2253434" h="6149985">
                    <a:moveTo>
                      <a:pt x="1741536" y="0"/>
                    </a:moveTo>
                    <a:lnTo>
                      <a:pt x="2234059" y="8551"/>
                    </a:lnTo>
                    <a:cubicBezTo>
                      <a:pt x="2253434" y="243346"/>
                      <a:pt x="1307594" y="2539387"/>
                      <a:pt x="1145920" y="2955927"/>
                    </a:cubicBezTo>
                    <a:cubicBezTo>
                      <a:pt x="667764" y="4187823"/>
                      <a:pt x="258091" y="4803041"/>
                      <a:pt x="1333080" y="5610917"/>
                    </a:cubicBezTo>
                    <a:cubicBezTo>
                      <a:pt x="1342969" y="5618344"/>
                      <a:pt x="1359413" y="5630660"/>
                      <a:pt x="1368294" y="5637478"/>
                    </a:cubicBezTo>
                    <a:cubicBezTo>
                      <a:pt x="1377244" y="5644365"/>
                      <a:pt x="1395720" y="5659701"/>
                      <a:pt x="1402937" y="5665371"/>
                    </a:cubicBezTo>
                    <a:cubicBezTo>
                      <a:pt x="1410224" y="5671081"/>
                      <a:pt x="1431943" y="5705061"/>
                      <a:pt x="1437162" y="5694308"/>
                    </a:cubicBezTo>
                    <a:cubicBezTo>
                      <a:pt x="1442402" y="5683518"/>
                      <a:pt x="1460390" y="5713320"/>
                      <a:pt x="1474686" y="5725135"/>
                    </a:cubicBezTo>
                    <a:lnTo>
                      <a:pt x="1282982" y="6149985"/>
                    </a:lnTo>
                    <a:cubicBezTo>
                      <a:pt x="801943" y="6010946"/>
                      <a:pt x="338148" y="5503264"/>
                      <a:pt x="195483" y="4972368"/>
                    </a:cubicBezTo>
                    <a:cubicBezTo>
                      <a:pt x="0" y="4244930"/>
                      <a:pt x="239198" y="3781779"/>
                      <a:pt x="464922" y="3192977"/>
                    </a:cubicBezTo>
                    <a:cubicBezTo>
                      <a:pt x="669773" y="2658615"/>
                      <a:pt x="1531756" y="270666"/>
                      <a:pt x="1741536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3" name="Shape 26">
                <a:extLst>
                  <a:ext uri="{FF2B5EF4-FFF2-40B4-BE49-F238E27FC236}">
                    <a16:creationId xmlns:a16="http://schemas.microsoft.com/office/drawing/2014/main" id="{1CC975BA-76C6-AC0E-A6C7-EC81DFF1DF13}"/>
                  </a:ext>
                </a:extLst>
              </p:cNvPr>
              <p:cNvSpPr/>
              <p:nvPr/>
            </p:nvSpPr>
            <p:spPr>
              <a:xfrm>
                <a:off x="4760833" y="2755134"/>
                <a:ext cx="2316874" cy="6136157"/>
              </a:xfrm>
              <a:custGeom>
                <a:avLst/>
                <a:gdLst/>
                <a:ahLst/>
                <a:cxnLst/>
                <a:rect l="0" t="0" r="0" b="0"/>
                <a:pathLst>
                  <a:path w="2316874" h="6136157">
                    <a:moveTo>
                      <a:pt x="763953" y="459839"/>
                    </a:moveTo>
                    <a:cubicBezTo>
                      <a:pt x="1858039" y="1355253"/>
                      <a:pt x="1740150" y="1517915"/>
                      <a:pt x="1086092" y="3207187"/>
                    </a:cubicBezTo>
                    <a:cubicBezTo>
                      <a:pt x="876708" y="3747953"/>
                      <a:pt x="54850" y="5706659"/>
                      <a:pt x="0" y="6136157"/>
                    </a:cubicBezTo>
                    <a:lnTo>
                      <a:pt x="538647" y="6135103"/>
                    </a:lnTo>
                    <a:lnTo>
                      <a:pt x="1763968" y="2967171"/>
                    </a:lnTo>
                    <a:cubicBezTo>
                      <a:pt x="2316874" y="1498486"/>
                      <a:pt x="2177212" y="601844"/>
                      <a:pt x="969776" y="0"/>
                    </a:cubicBezTo>
                    <a:cubicBezTo>
                      <a:pt x="848938" y="114127"/>
                      <a:pt x="806368" y="261803"/>
                      <a:pt x="763953" y="459839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4" name="Shape 27">
                <a:extLst>
                  <a:ext uri="{FF2B5EF4-FFF2-40B4-BE49-F238E27FC236}">
                    <a16:creationId xmlns:a16="http://schemas.microsoft.com/office/drawing/2014/main" id="{D1E8E1E0-5868-4CFD-D1DD-2E6CA2290B35}"/>
                  </a:ext>
                </a:extLst>
              </p:cNvPr>
              <p:cNvSpPr/>
              <p:nvPr/>
            </p:nvSpPr>
            <p:spPr>
              <a:xfrm>
                <a:off x="4760833" y="2755134"/>
                <a:ext cx="2316874" cy="6136157"/>
              </a:xfrm>
              <a:custGeom>
                <a:avLst/>
                <a:gdLst/>
                <a:ahLst/>
                <a:cxnLst/>
                <a:rect l="0" t="0" r="0" b="0"/>
                <a:pathLst>
                  <a:path w="2316874" h="6136157">
                    <a:moveTo>
                      <a:pt x="969776" y="0"/>
                    </a:moveTo>
                    <a:cubicBezTo>
                      <a:pt x="2177212" y="601844"/>
                      <a:pt x="2316874" y="1498486"/>
                      <a:pt x="1763968" y="2967171"/>
                    </a:cubicBezTo>
                    <a:lnTo>
                      <a:pt x="538647" y="6135103"/>
                    </a:lnTo>
                    <a:lnTo>
                      <a:pt x="0" y="6136157"/>
                    </a:lnTo>
                    <a:cubicBezTo>
                      <a:pt x="54850" y="5706659"/>
                      <a:pt x="876708" y="3747953"/>
                      <a:pt x="1086092" y="3207187"/>
                    </a:cubicBezTo>
                    <a:cubicBezTo>
                      <a:pt x="1740150" y="1517915"/>
                      <a:pt x="1858039" y="1355253"/>
                      <a:pt x="763953" y="459839"/>
                    </a:cubicBezTo>
                    <a:cubicBezTo>
                      <a:pt x="806368" y="261803"/>
                      <a:pt x="848938" y="114127"/>
                      <a:pt x="969776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5" name="Shape 28">
                <a:extLst>
                  <a:ext uri="{FF2B5EF4-FFF2-40B4-BE49-F238E27FC236}">
                    <a16:creationId xmlns:a16="http://schemas.microsoft.com/office/drawing/2014/main" id="{0707F954-1413-731D-123B-2601998A647C}"/>
                  </a:ext>
                </a:extLst>
              </p:cNvPr>
              <p:cNvSpPr/>
              <p:nvPr/>
            </p:nvSpPr>
            <p:spPr>
              <a:xfrm>
                <a:off x="3532632" y="50811"/>
                <a:ext cx="2702507" cy="5298286"/>
              </a:xfrm>
              <a:custGeom>
                <a:avLst/>
                <a:gdLst/>
                <a:ahLst/>
                <a:cxnLst/>
                <a:rect l="0" t="0" r="0" b="0"/>
                <a:pathLst>
                  <a:path w="2702507" h="5298286">
                    <a:moveTo>
                      <a:pt x="1096568" y="5298286"/>
                    </a:moveTo>
                    <a:lnTo>
                      <a:pt x="1316550" y="4821275"/>
                    </a:lnTo>
                    <a:cubicBezTo>
                      <a:pt x="907520" y="4390942"/>
                      <a:pt x="1125418" y="4217278"/>
                      <a:pt x="1341271" y="3653684"/>
                    </a:cubicBezTo>
                    <a:cubicBezTo>
                      <a:pt x="1669947" y="2795483"/>
                      <a:pt x="2544489" y="706600"/>
                      <a:pt x="2702507" y="100405"/>
                    </a:cubicBezTo>
                    <a:lnTo>
                      <a:pt x="2198586" y="0"/>
                    </a:lnTo>
                    <a:cubicBezTo>
                      <a:pt x="2016285" y="178050"/>
                      <a:pt x="1294690" y="2216193"/>
                      <a:pt x="1128175" y="2644840"/>
                    </a:cubicBezTo>
                    <a:cubicBezTo>
                      <a:pt x="810201" y="3463315"/>
                      <a:pt x="0" y="4904140"/>
                      <a:pt x="1096568" y="5298286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6" name="Shape 29">
                <a:extLst>
                  <a:ext uri="{FF2B5EF4-FFF2-40B4-BE49-F238E27FC236}">
                    <a16:creationId xmlns:a16="http://schemas.microsoft.com/office/drawing/2014/main" id="{BC28443D-30A6-6AC7-76A5-804ACB54D3A7}"/>
                  </a:ext>
                </a:extLst>
              </p:cNvPr>
              <p:cNvSpPr/>
              <p:nvPr/>
            </p:nvSpPr>
            <p:spPr>
              <a:xfrm>
                <a:off x="3532632" y="50811"/>
                <a:ext cx="2702507" cy="5298286"/>
              </a:xfrm>
              <a:custGeom>
                <a:avLst/>
                <a:gdLst/>
                <a:ahLst/>
                <a:cxnLst/>
                <a:rect l="0" t="0" r="0" b="0"/>
                <a:pathLst>
                  <a:path w="2702507" h="5298286">
                    <a:moveTo>
                      <a:pt x="2198586" y="0"/>
                    </a:moveTo>
                    <a:lnTo>
                      <a:pt x="2702507" y="100405"/>
                    </a:lnTo>
                    <a:cubicBezTo>
                      <a:pt x="2544489" y="706600"/>
                      <a:pt x="1669947" y="2795483"/>
                      <a:pt x="1341271" y="3653684"/>
                    </a:cubicBezTo>
                    <a:cubicBezTo>
                      <a:pt x="1125418" y="4217278"/>
                      <a:pt x="907520" y="4390942"/>
                      <a:pt x="1316550" y="4821275"/>
                    </a:cubicBezTo>
                    <a:lnTo>
                      <a:pt x="1096568" y="5298286"/>
                    </a:lnTo>
                    <a:cubicBezTo>
                      <a:pt x="0" y="4904140"/>
                      <a:pt x="810201" y="3463315"/>
                      <a:pt x="1128175" y="2644840"/>
                    </a:cubicBezTo>
                    <a:cubicBezTo>
                      <a:pt x="1294690" y="2216193"/>
                      <a:pt x="2016285" y="178050"/>
                      <a:pt x="2198586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7" name="Shape 30">
                <a:extLst>
                  <a:ext uri="{FF2B5EF4-FFF2-40B4-BE49-F238E27FC236}">
                    <a16:creationId xmlns:a16="http://schemas.microsoft.com/office/drawing/2014/main" id="{8FB63F10-D96D-3C5A-C46C-F372E029260E}"/>
                  </a:ext>
                </a:extLst>
              </p:cNvPr>
              <p:cNvSpPr/>
              <p:nvPr/>
            </p:nvSpPr>
            <p:spPr>
              <a:xfrm>
                <a:off x="3799658" y="3548769"/>
                <a:ext cx="2332610" cy="5277144"/>
              </a:xfrm>
              <a:custGeom>
                <a:avLst/>
                <a:gdLst/>
                <a:ahLst/>
                <a:cxnLst/>
                <a:rect l="0" t="0" r="0" b="0"/>
                <a:pathLst>
                  <a:path w="2332610" h="5277144">
                    <a:moveTo>
                      <a:pt x="1386095" y="460830"/>
                    </a:moveTo>
                    <a:cubicBezTo>
                      <a:pt x="1498364" y="691808"/>
                      <a:pt x="1423913" y="471481"/>
                      <a:pt x="1543501" y="667991"/>
                    </a:cubicBezTo>
                    <a:cubicBezTo>
                      <a:pt x="1718155" y="954929"/>
                      <a:pt x="1546921" y="1156540"/>
                      <a:pt x="1371176" y="1615148"/>
                    </a:cubicBezTo>
                    <a:cubicBezTo>
                      <a:pt x="1220498" y="2008322"/>
                      <a:pt x="1067945" y="2391020"/>
                      <a:pt x="909098" y="2805358"/>
                    </a:cubicBezTo>
                    <a:cubicBezTo>
                      <a:pt x="606806" y="3593754"/>
                      <a:pt x="299621" y="4385567"/>
                      <a:pt x="0" y="5153286"/>
                    </a:cubicBezTo>
                    <a:cubicBezTo>
                      <a:pt x="150034" y="5223003"/>
                      <a:pt x="353484" y="5277144"/>
                      <a:pt x="564809" y="5275668"/>
                    </a:cubicBezTo>
                    <a:cubicBezTo>
                      <a:pt x="907604" y="4318572"/>
                      <a:pt x="1905452" y="1944260"/>
                      <a:pt x="2124893" y="1207819"/>
                    </a:cubicBezTo>
                    <a:cubicBezTo>
                      <a:pt x="2332610" y="510649"/>
                      <a:pt x="1972535" y="221335"/>
                      <a:pt x="1589541" y="0"/>
                    </a:cubicBez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1">
                <a:srgbClr val="FEFEFE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  <p:sp>
            <p:nvSpPr>
              <p:cNvPr id="28" name="Shape 31">
                <a:extLst>
                  <a:ext uri="{FF2B5EF4-FFF2-40B4-BE49-F238E27FC236}">
                    <a16:creationId xmlns:a16="http://schemas.microsoft.com/office/drawing/2014/main" id="{2554A80E-A3BF-AEF2-7BE6-A1660CC09F5F}"/>
                  </a:ext>
                </a:extLst>
              </p:cNvPr>
              <p:cNvSpPr/>
              <p:nvPr/>
            </p:nvSpPr>
            <p:spPr>
              <a:xfrm>
                <a:off x="3799658" y="3548769"/>
                <a:ext cx="2332610" cy="5277144"/>
              </a:xfrm>
              <a:custGeom>
                <a:avLst/>
                <a:gdLst/>
                <a:ahLst/>
                <a:cxnLst/>
                <a:rect l="0" t="0" r="0" b="0"/>
                <a:pathLst>
                  <a:path w="2332610" h="5277144">
                    <a:moveTo>
                      <a:pt x="1589541" y="0"/>
                    </a:moveTo>
                    <a:cubicBezTo>
                      <a:pt x="1972535" y="221335"/>
                      <a:pt x="2332610" y="510649"/>
                      <a:pt x="2124893" y="1207819"/>
                    </a:cubicBezTo>
                    <a:cubicBezTo>
                      <a:pt x="1905452" y="1944260"/>
                      <a:pt x="907604" y="4318572"/>
                      <a:pt x="564809" y="5275668"/>
                    </a:cubicBezTo>
                    <a:cubicBezTo>
                      <a:pt x="353484" y="5277144"/>
                      <a:pt x="150034" y="5223003"/>
                      <a:pt x="0" y="5153286"/>
                    </a:cubicBezTo>
                    <a:cubicBezTo>
                      <a:pt x="299621" y="4385567"/>
                      <a:pt x="606806" y="3593754"/>
                      <a:pt x="909098" y="2805358"/>
                    </a:cubicBezTo>
                    <a:cubicBezTo>
                      <a:pt x="1067945" y="2391020"/>
                      <a:pt x="1220498" y="2008322"/>
                      <a:pt x="1371176" y="1615148"/>
                    </a:cubicBezTo>
                    <a:cubicBezTo>
                      <a:pt x="1546921" y="1156540"/>
                      <a:pt x="1718155" y="954929"/>
                      <a:pt x="1543501" y="667991"/>
                    </a:cubicBezTo>
                    <a:cubicBezTo>
                      <a:pt x="1423913" y="471481"/>
                      <a:pt x="1498364" y="691808"/>
                      <a:pt x="1386095" y="460830"/>
                    </a:cubicBezTo>
                    <a:lnTo>
                      <a:pt x="1589541" y="0"/>
                    </a:lnTo>
                    <a:close/>
                  </a:path>
                </a:pathLst>
              </a:custGeom>
              <a:grpFill/>
              <a:ln w="3175" cap="rnd">
                <a:noFill/>
                <a:round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0D579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s-MX"/>
              </a:p>
            </p:txBody>
          </p:sp>
        </p:grp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023F8473-CB37-5009-2E29-C3F44370F3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56" t="6419" r="11528" b="5644"/>
          <a:stretch/>
        </p:blipFill>
        <p:spPr>
          <a:xfrm>
            <a:off x="10815116" y="91943"/>
            <a:ext cx="1179017" cy="8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55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136</Words>
  <Application>Microsoft Office PowerPoint</Application>
  <PresentationFormat>Panorámica</PresentationFormat>
  <Paragraphs>38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Abadi MT Condensed Light</vt:lpstr>
      <vt:lpstr>Amasis MT Pro Light</vt:lpstr>
      <vt:lpstr>Arial</vt:lpstr>
      <vt:lpstr>Calibri</vt:lpstr>
      <vt:lpstr>Calibri Light</vt:lpstr>
      <vt:lpstr>Lucida Sans Unicode</vt:lpstr>
      <vt:lpstr>Segoe UI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Manuel Garza del Valle</dc:creator>
  <cp:lastModifiedBy>Esteban Cruz</cp:lastModifiedBy>
  <cp:revision>38</cp:revision>
  <dcterms:created xsi:type="dcterms:W3CDTF">2018-04-01T00:02:02Z</dcterms:created>
  <dcterms:modified xsi:type="dcterms:W3CDTF">2024-01-12T19:17:41Z</dcterms:modified>
</cp:coreProperties>
</file>